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1" r:id="rId4"/>
    <p:sldId id="272" r:id="rId5"/>
    <p:sldId id="273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67" r:id="rId17"/>
    <p:sldId id="268" r:id="rId18"/>
    <p:sldId id="269" r:id="rId19"/>
    <p:sldId id="278" r:id="rId20"/>
    <p:sldId id="280" r:id="rId21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EB7-CB33-4FF8-9515-8AE33A4B56DC}" type="datetimeFigureOut">
              <a:rPr lang="tr-TR" smtClean="0"/>
              <a:t>5.10.2022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1340-298B-4C01-8226-C2C9A4343B7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869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ALTERNATİF</a:t>
            </a:r>
            <a:r>
              <a:rPr lang="tr-TR" b="1" baseline="0" dirty="0"/>
              <a:t> ETKİNLİK  </a:t>
            </a:r>
            <a:r>
              <a:rPr lang="tr-TR" i="1" baseline="0" dirty="0"/>
              <a:t>(Süreniz </a:t>
            </a:r>
            <a:r>
              <a:rPr lang="tr-TR" i="1" baseline="0" dirty="0" smtClean="0"/>
              <a:t>yeterli </a:t>
            </a:r>
            <a:r>
              <a:rPr lang="tr-TR" i="1" baseline="0" dirty="0"/>
              <a:t>ise yapabilirsiniz): </a:t>
            </a:r>
          </a:p>
          <a:p>
            <a:r>
              <a:rPr lang="tr-TR" dirty="0"/>
              <a:t>Bu slaydı ve bir sonraki</a:t>
            </a:r>
            <a:r>
              <a:rPr lang="tr-TR" baseline="0" dirty="0"/>
              <a:t> slayttaki sloganları öğrencilere göstererek, grup olarak bir oylama yapılacağını belirtiniz. </a:t>
            </a:r>
          </a:p>
          <a:p>
            <a:r>
              <a:rPr lang="tr-TR" baseline="0" dirty="0"/>
              <a:t>«Bu eğitimin genelini düşündüğünüzde, sizin için en uygun slogan nedir?»  </a:t>
            </a:r>
            <a:r>
              <a:rPr lang="tr-TR" baseline="0" dirty="0" smtClean="0"/>
              <a:t>sorusuyla, </a:t>
            </a:r>
            <a:r>
              <a:rPr lang="tr-TR" baseline="0" dirty="0"/>
              <a:t>oylamayı yapabilirsiniz</a:t>
            </a:r>
            <a:r>
              <a:rPr lang="tr-TR" baseline="0" dirty="0" smtClean="0"/>
              <a:t>.</a:t>
            </a:r>
            <a:endParaRPr lang="tr-TR" baseline="0" dirty="0"/>
          </a:p>
          <a:p>
            <a:r>
              <a:rPr lang="tr-TR" b="1" baseline="0" dirty="0" smtClean="0"/>
              <a:t>YA DA:</a:t>
            </a:r>
            <a:endParaRPr lang="tr-TR" b="1" baseline="0" dirty="0"/>
          </a:p>
          <a:p>
            <a:r>
              <a:rPr lang="tr-TR" baseline="0" dirty="0"/>
              <a:t>«Siz bu eğitim sonrası başkalarına öneride bulunacak olsanız hangi sloganı seçerdiniz?» gibi bir soruya öğrencilerden görüş isteyebilirsiniz.</a:t>
            </a:r>
            <a:endParaRPr lang="tr-TR" dirty="0"/>
          </a:p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5006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48080"/>
          </a:xfrm>
          <a:custGeom>
            <a:avLst/>
            <a:gdLst/>
            <a:ahLst/>
            <a:cxnLst/>
            <a:rect l="l" t="t" r="r" b="b"/>
            <a:pathLst>
              <a:path w="9144000" h="1148080">
                <a:moveTo>
                  <a:pt x="9143999" y="0"/>
                </a:moveTo>
                <a:lnTo>
                  <a:pt x="0" y="0"/>
                </a:lnTo>
                <a:lnTo>
                  <a:pt x="0" y="1147572"/>
                </a:lnTo>
                <a:lnTo>
                  <a:pt x="9143999" y="1147572"/>
                </a:lnTo>
                <a:lnTo>
                  <a:pt x="9143999" y="0"/>
                </a:lnTo>
                <a:close/>
              </a:path>
            </a:pathLst>
          </a:custGeom>
          <a:solidFill>
            <a:srgbClr val="49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5195" y="1208532"/>
            <a:ext cx="8278495" cy="3583304"/>
          </a:xfrm>
          <a:custGeom>
            <a:avLst/>
            <a:gdLst/>
            <a:ahLst/>
            <a:cxnLst/>
            <a:rect l="l" t="t" r="r" b="b"/>
            <a:pathLst>
              <a:path w="8278495" h="3583304">
                <a:moveTo>
                  <a:pt x="8278368" y="0"/>
                </a:moveTo>
                <a:lnTo>
                  <a:pt x="0" y="0"/>
                </a:lnTo>
                <a:lnTo>
                  <a:pt x="0" y="3582924"/>
                </a:lnTo>
                <a:lnTo>
                  <a:pt x="8278368" y="3582924"/>
                </a:lnTo>
                <a:lnTo>
                  <a:pt x="827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5195" y="1208532"/>
            <a:ext cx="8278495" cy="3583304"/>
          </a:xfrm>
          <a:custGeom>
            <a:avLst/>
            <a:gdLst/>
            <a:ahLst/>
            <a:cxnLst/>
            <a:rect l="l" t="t" r="r" b="b"/>
            <a:pathLst>
              <a:path w="8278495" h="3583304">
                <a:moveTo>
                  <a:pt x="0" y="3582924"/>
                </a:moveTo>
                <a:lnTo>
                  <a:pt x="8278368" y="3582924"/>
                </a:lnTo>
                <a:lnTo>
                  <a:pt x="8278368" y="0"/>
                </a:lnTo>
                <a:lnTo>
                  <a:pt x="0" y="0"/>
                </a:lnTo>
                <a:lnTo>
                  <a:pt x="0" y="3582924"/>
                </a:lnTo>
                <a:close/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92952" y="684276"/>
            <a:ext cx="2331720" cy="276225"/>
          </a:xfrm>
          <a:custGeom>
            <a:avLst/>
            <a:gdLst/>
            <a:ahLst/>
            <a:cxnLst/>
            <a:rect l="l" t="t" r="r" b="b"/>
            <a:pathLst>
              <a:path w="2331720" h="276225">
                <a:moveTo>
                  <a:pt x="2193798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2193798" y="275844"/>
                </a:lnTo>
                <a:lnTo>
                  <a:pt x="2237402" y="268815"/>
                </a:lnTo>
                <a:lnTo>
                  <a:pt x="2275264" y="249241"/>
                </a:lnTo>
                <a:lnTo>
                  <a:pt x="2305117" y="219388"/>
                </a:lnTo>
                <a:lnTo>
                  <a:pt x="2324691" y="181526"/>
                </a:lnTo>
                <a:lnTo>
                  <a:pt x="2331720" y="137922"/>
                </a:lnTo>
                <a:lnTo>
                  <a:pt x="2324691" y="94317"/>
                </a:lnTo>
                <a:lnTo>
                  <a:pt x="2305117" y="56455"/>
                </a:lnTo>
                <a:lnTo>
                  <a:pt x="2275264" y="26602"/>
                </a:lnTo>
                <a:lnTo>
                  <a:pt x="2237402" y="7028"/>
                </a:lnTo>
                <a:lnTo>
                  <a:pt x="2193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6448" y="736092"/>
            <a:ext cx="173735" cy="172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8982" y="582244"/>
            <a:ext cx="145161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909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48080"/>
          </a:xfrm>
          <a:custGeom>
            <a:avLst/>
            <a:gdLst/>
            <a:ahLst/>
            <a:cxnLst/>
            <a:rect l="l" t="t" r="r" b="b"/>
            <a:pathLst>
              <a:path w="9144000" h="1148080">
                <a:moveTo>
                  <a:pt x="9143999" y="0"/>
                </a:moveTo>
                <a:lnTo>
                  <a:pt x="0" y="0"/>
                </a:lnTo>
                <a:lnTo>
                  <a:pt x="0" y="1147572"/>
                </a:lnTo>
                <a:lnTo>
                  <a:pt x="9143999" y="1147572"/>
                </a:lnTo>
                <a:lnTo>
                  <a:pt x="9143999" y="0"/>
                </a:lnTo>
                <a:close/>
              </a:path>
            </a:pathLst>
          </a:custGeom>
          <a:solidFill>
            <a:srgbClr val="49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2952" y="684276"/>
            <a:ext cx="2331720" cy="276225"/>
          </a:xfrm>
          <a:custGeom>
            <a:avLst/>
            <a:gdLst/>
            <a:ahLst/>
            <a:cxnLst/>
            <a:rect l="l" t="t" r="r" b="b"/>
            <a:pathLst>
              <a:path w="2331720" h="276225">
                <a:moveTo>
                  <a:pt x="2193798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2193798" y="275844"/>
                </a:lnTo>
                <a:lnTo>
                  <a:pt x="2237402" y="268815"/>
                </a:lnTo>
                <a:lnTo>
                  <a:pt x="2275264" y="249241"/>
                </a:lnTo>
                <a:lnTo>
                  <a:pt x="2305117" y="219388"/>
                </a:lnTo>
                <a:lnTo>
                  <a:pt x="2324691" y="181526"/>
                </a:lnTo>
                <a:lnTo>
                  <a:pt x="2331720" y="137922"/>
                </a:lnTo>
                <a:lnTo>
                  <a:pt x="2324691" y="94317"/>
                </a:lnTo>
                <a:lnTo>
                  <a:pt x="2305117" y="56455"/>
                </a:lnTo>
                <a:lnTo>
                  <a:pt x="2275264" y="26602"/>
                </a:lnTo>
                <a:lnTo>
                  <a:pt x="2237402" y="7028"/>
                </a:lnTo>
                <a:lnTo>
                  <a:pt x="2193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6447" y="736091"/>
            <a:ext cx="173735" cy="172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9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2ACBF57-C167-344C-AD63-E8E79B2F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174"/>
            <a:ext cx="9144000" cy="11620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B126E3CB-6A06-9D43-80EB-37DD80AB5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" y="4251841"/>
            <a:ext cx="2406254" cy="40976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6E855F4D-C27E-804A-8CE5-2497B5CB4BB8}"/>
              </a:ext>
            </a:extLst>
          </p:cNvPr>
          <p:cNvSpPr txBox="1"/>
          <p:nvPr userDrawn="1"/>
        </p:nvSpPr>
        <p:spPr>
          <a:xfrm>
            <a:off x="8156807" y="4175975"/>
            <a:ext cx="42062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fld id="{3B0F95F2-337A-6347-BB33-86D41068B91F}" type="slidenum">
              <a:rPr lang="tr-TR" sz="1800" b="1" smtClean="0">
                <a:solidFill>
                  <a:srgbClr val="B2B2B2"/>
                </a:solidFill>
              </a:rPr>
              <a:pPr algn="ctr"/>
              <a:t>‹#›</a:t>
            </a:fld>
            <a:endParaRPr lang="tr-TR" sz="1800" b="1" dirty="0">
              <a:solidFill>
                <a:srgbClr val="B2B2B2"/>
              </a:solidFill>
            </a:endParaRPr>
          </a:p>
        </p:txBody>
      </p:sp>
      <p:grpSp>
        <p:nvGrpSpPr>
          <p:cNvPr id="2" name="Grup 9">
            <a:extLst>
              <a:ext uri="{FF2B5EF4-FFF2-40B4-BE49-F238E27FC236}">
                <a16:creationId xmlns="" xmlns:a16="http://schemas.microsoft.com/office/drawing/2014/main" id="{86B9A449-0ABD-AF40-A5A6-FEF60DA7352F}"/>
              </a:ext>
            </a:extLst>
          </p:cNvPr>
          <p:cNvGrpSpPr/>
          <p:nvPr userDrawn="1"/>
        </p:nvGrpSpPr>
        <p:grpSpPr>
          <a:xfrm>
            <a:off x="-4762" y="0"/>
            <a:ext cx="9151144" cy="254794"/>
            <a:chOff x="-6350" y="0"/>
            <a:chExt cx="12201525" cy="339725"/>
          </a:xfrm>
        </p:grpSpPr>
        <p:sp>
          <p:nvSpPr>
            <p:cNvPr id="11" name="Freeform 70">
              <a:extLst>
                <a:ext uri="{FF2B5EF4-FFF2-40B4-BE49-F238E27FC236}">
                  <a16:creationId xmlns="" xmlns:a16="http://schemas.microsoft.com/office/drawing/2014/main" id="{059C125C-E048-2C4A-AF49-5DDBCE36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71">
              <a:extLst>
                <a:ext uri="{FF2B5EF4-FFF2-40B4-BE49-F238E27FC236}">
                  <a16:creationId xmlns="" xmlns:a16="http://schemas.microsoft.com/office/drawing/2014/main" id="{CFF8AE97-D033-7B40-A0DC-4926E789C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="" xmlns:p14="http://schemas.microsoft.com/office/powerpoint/2010/main" val="35837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48080"/>
          </a:xfrm>
          <a:custGeom>
            <a:avLst/>
            <a:gdLst/>
            <a:ahLst/>
            <a:cxnLst/>
            <a:rect l="l" t="t" r="r" b="b"/>
            <a:pathLst>
              <a:path w="9144000" h="1148080">
                <a:moveTo>
                  <a:pt x="9143999" y="0"/>
                </a:moveTo>
                <a:lnTo>
                  <a:pt x="0" y="0"/>
                </a:lnTo>
                <a:lnTo>
                  <a:pt x="0" y="1147572"/>
                </a:lnTo>
                <a:lnTo>
                  <a:pt x="9143999" y="1147572"/>
                </a:lnTo>
                <a:lnTo>
                  <a:pt x="9143999" y="0"/>
                </a:lnTo>
                <a:close/>
              </a:path>
            </a:pathLst>
          </a:custGeom>
          <a:solidFill>
            <a:srgbClr val="49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210" y="135762"/>
            <a:ext cx="5441950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187" y="1885314"/>
            <a:ext cx="743521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909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83120" cy="5143500"/>
          </a:xfrm>
          <a:custGeom>
            <a:avLst/>
            <a:gdLst/>
            <a:ahLst/>
            <a:cxnLst/>
            <a:rect l="l" t="t" r="r" b="b"/>
            <a:pathLst>
              <a:path w="7183120" h="5143500">
                <a:moveTo>
                  <a:pt x="0" y="5143500"/>
                </a:moveTo>
                <a:lnTo>
                  <a:pt x="7182611" y="5143500"/>
                </a:lnTo>
                <a:lnTo>
                  <a:pt x="7182611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9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19328" y="0"/>
              <a:ext cx="8425180" cy="5143500"/>
            </a:xfrm>
            <a:custGeom>
              <a:avLst/>
              <a:gdLst/>
              <a:ahLst/>
              <a:cxnLst/>
              <a:rect l="l" t="t" r="r" b="b"/>
              <a:pathLst>
                <a:path w="8425180" h="5143500">
                  <a:moveTo>
                    <a:pt x="2331720" y="676656"/>
                  </a:moveTo>
                  <a:lnTo>
                    <a:pt x="2324709" y="633336"/>
                  </a:lnTo>
                  <a:lnTo>
                    <a:pt x="2305227" y="595680"/>
                  </a:lnTo>
                  <a:lnTo>
                    <a:pt x="2275535" y="565988"/>
                  </a:lnTo>
                  <a:lnTo>
                    <a:pt x="2237879" y="546506"/>
                  </a:lnTo>
                  <a:lnTo>
                    <a:pt x="2194560" y="539496"/>
                  </a:lnTo>
                  <a:lnTo>
                    <a:pt x="137160" y="539496"/>
                  </a:lnTo>
                  <a:lnTo>
                    <a:pt x="93802" y="546506"/>
                  </a:lnTo>
                  <a:lnTo>
                    <a:pt x="56146" y="565988"/>
                  </a:lnTo>
                  <a:lnTo>
                    <a:pt x="26454" y="595680"/>
                  </a:lnTo>
                  <a:lnTo>
                    <a:pt x="6985" y="633336"/>
                  </a:lnTo>
                  <a:lnTo>
                    <a:pt x="0" y="676656"/>
                  </a:lnTo>
                  <a:lnTo>
                    <a:pt x="6985" y="719988"/>
                  </a:lnTo>
                  <a:lnTo>
                    <a:pt x="26454" y="757643"/>
                  </a:lnTo>
                  <a:lnTo>
                    <a:pt x="56146" y="787336"/>
                  </a:lnTo>
                  <a:lnTo>
                    <a:pt x="93802" y="806818"/>
                  </a:lnTo>
                  <a:lnTo>
                    <a:pt x="137160" y="813816"/>
                  </a:lnTo>
                  <a:lnTo>
                    <a:pt x="2194560" y="813816"/>
                  </a:lnTo>
                  <a:lnTo>
                    <a:pt x="2237879" y="806818"/>
                  </a:lnTo>
                  <a:lnTo>
                    <a:pt x="2275535" y="787336"/>
                  </a:lnTo>
                  <a:lnTo>
                    <a:pt x="2305227" y="757643"/>
                  </a:lnTo>
                  <a:lnTo>
                    <a:pt x="2324709" y="719988"/>
                  </a:lnTo>
                  <a:lnTo>
                    <a:pt x="2331720" y="676656"/>
                  </a:lnTo>
                  <a:close/>
                </a:path>
                <a:path w="8425180" h="5143500">
                  <a:moveTo>
                    <a:pt x="8424659" y="0"/>
                  </a:moveTo>
                  <a:lnTo>
                    <a:pt x="8077200" y="0"/>
                  </a:lnTo>
                  <a:lnTo>
                    <a:pt x="6463284" y="0"/>
                  </a:lnTo>
                  <a:lnTo>
                    <a:pt x="5420004" y="0"/>
                  </a:lnTo>
                  <a:lnTo>
                    <a:pt x="5401957" y="3644"/>
                  </a:lnTo>
                  <a:lnTo>
                    <a:pt x="5351043" y="15201"/>
                  </a:lnTo>
                  <a:lnTo>
                    <a:pt x="5300713" y="27940"/>
                  </a:lnTo>
                  <a:lnTo>
                    <a:pt x="5251056" y="41833"/>
                  </a:lnTo>
                  <a:lnTo>
                    <a:pt x="5202098" y="56870"/>
                  </a:lnTo>
                  <a:lnTo>
                    <a:pt x="5153926" y="73012"/>
                  </a:lnTo>
                  <a:lnTo>
                    <a:pt x="5106568" y="90258"/>
                  </a:lnTo>
                  <a:lnTo>
                    <a:pt x="5060099" y="108585"/>
                  </a:lnTo>
                  <a:lnTo>
                    <a:pt x="5014582" y="127965"/>
                  </a:lnTo>
                  <a:lnTo>
                    <a:pt x="4970056" y="148386"/>
                  </a:lnTo>
                  <a:lnTo>
                    <a:pt x="4926584" y="169824"/>
                  </a:lnTo>
                  <a:lnTo>
                    <a:pt x="4884229" y="192252"/>
                  </a:lnTo>
                  <a:lnTo>
                    <a:pt x="4843043" y="215671"/>
                  </a:lnTo>
                  <a:lnTo>
                    <a:pt x="4803076" y="240042"/>
                  </a:lnTo>
                  <a:lnTo>
                    <a:pt x="4764405" y="265341"/>
                  </a:lnTo>
                  <a:lnTo>
                    <a:pt x="4727067" y="291566"/>
                  </a:lnTo>
                  <a:lnTo>
                    <a:pt x="4691138" y="318693"/>
                  </a:lnTo>
                  <a:lnTo>
                    <a:pt x="4656658" y="346684"/>
                  </a:lnTo>
                  <a:lnTo>
                    <a:pt x="4623689" y="375539"/>
                  </a:lnTo>
                  <a:lnTo>
                    <a:pt x="4589767" y="407403"/>
                  </a:lnTo>
                  <a:lnTo>
                    <a:pt x="4556620" y="440169"/>
                  </a:lnTo>
                  <a:lnTo>
                    <a:pt x="4523968" y="473570"/>
                  </a:lnTo>
                  <a:lnTo>
                    <a:pt x="4458944" y="540956"/>
                  </a:lnTo>
                  <a:lnTo>
                    <a:pt x="4426001" y="574357"/>
                  </a:lnTo>
                  <a:lnTo>
                    <a:pt x="4392358" y="607136"/>
                  </a:lnTo>
                  <a:lnTo>
                    <a:pt x="4357725" y="638987"/>
                  </a:lnTo>
                  <a:lnTo>
                    <a:pt x="4321835" y="669620"/>
                  </a:lnTo>
                  <a:lnTo>
                    <a:pt x="4284357" y="698715"/>
                  </a:lnTo>
                  <a:lnTo>
                    <a:pt x="4245026" y="725970"/>
                  </a:lnTo>
                  <a:lnTo>
                    <a:pt x="4203535" y="751078"/>
                  </a:lnTo>
                  <a:lnTo>
                    <a:pt x="4159605" y="773722"/>
                  </a:lnTo>
                  <a:lnTo>
                    <a:pt x="4112920" y="793610"/>
                  </a:lnTo>
                  <a:lnTo>
                    <a:pt x="4063200" y="810425"/>
                  </a:lnTo>
                  <a:lnTo>
                    <a:pt x="4010152" y="823849"/>
                  </a:lnTo>
                  <a:lnTo>
                    <a:pt x="3961638" y="832459"/>
                  </a:lnTo>
                  <a:lnTo>
                    <a:pt x="3912628" y="838009"/>
                  </a:lnTo>
                  <a:lnTo>
                    <a:pt x="3863187" y="840943"/>
                  </a:lnTo>
                  <a:lnTo>
                    <a:pt x="3813365" y="841667"/>
                  </a:lnTo>
                  <a:lnTo>
                    <a:pt x="3763213" y="840587"/>
                  </a:lnTo>
                  <a:lnTo>
                    <a:pt x="3712807" y="838111"/>
                  </a:lnTo>
                  <a:lnTo>
                    <a:pt x="3662184" y="834669"/>
                  </a:lnTo>
                  <a:lnTo>
                    <a:pt x="3509670" y="822642"/>
                  </a:lnTo>
                  <a:lnTo>
                    <a:pt x="3458794" y="819442"/>
                  </a:lnTo>
                  <a:lnTo>
                    <a:pt x="3408007" y="817346"/>
                  </a:lnTo>
                  <a:lnTo>
                    <a:pt x="3357372" y="816737"/>
                  </a:lnTo>
                  <a:lnTo>
                    <a:pt x="3304019" y="818108"/>
                  </a:lnTo>
                  <a:lnTo>
                    <a:pt x="3251327" y="821524"/>
                  </a:lnTo>
                  <a:lnTo>
                    <a:pt x="3199295" y="826897"/>
                  </a:lnTo>
                  <a:lnTo>
                    <a:pt x="3147911" y="834136"/>
                  </a:lnTo>
                  <a:lnTo>
                    <a:pt x="3097199" y="843153"/>
                  </a:lnTo>
                  <a:lnTo>
                    <a:pt x="3047149" y="853859"/>
                  </a:lnTo>
                  <a:lnTo>
                    <a:pt x="2997771" y="866165"/>
                  </a:lnTo>
                  <a:lnTo>
                    <a:pt x="2949067" y="879995"/>
                  </a:lnTo>
                  <a:lnTo>
                    <a:pt x="2901035" y="895235"/>
                  </a:lnTo>
                  <a:lnTo>
                    <a:pt x="2853690" y="911821"/>
                  </a:lnTo>
                  <a:lnTo>
                    <a:pt x="2807017" y="929640"/>
                  </a:lnTo>
                  <a:lnTo>
                    <a:pt x="2761043" y="948626"/>
                  </a:lnTo>
                  <a:lnTo>
                    <a:pt x="2715755" y="968679"/>
                  </a:lnTo>
                  <a:lnTo>
                    <a:pt x="2671153" y="989711"/>
                  </a:lnTo>
                  <a:lnTo>
                    <a:pt x="2627249" y="1011631"/>
                  </a:lnTo>
                  <a:lnTo>
                    <a:pt x="2584043" y="1034364"/>
                  </a:lnTo>
                  <a:lnTo>
                    <a:pt x="2541549" y="1057795"/>
                  </a:lnTo>
                  <a:lnTo>
                    <a:pt x="2499753" y="1081862"/>
                  </a:lnTo>
                  <a:lnTo>
                    <a:pt x="2458669" y="1106449"/>
                  </a:lnTo>
                  <a:lnTo>
                    <a:pt x="2418296" y="1131493"/>
                  </a:lnTo>
                  <a:lnTo>
                    <a:pt x="2378633" y="1156893"/>
                  </a:lnTo>
                  <a:lnTo>
                    <a:pt x="2339695" y="1182560"/>
                  </a:lnTo>
                  <a:lnTo>
                    <a:pt x="2301494" y="1208405"/>
                  </a:lnTo>
                  <a:lnTo>
                    <a:pt x="2104097" y="1345907"/>
                  </a:lnTo>
                  <a:lnTo>
                    <a:pt x="2024291" y="1400746"/>
                  </a:lnTo>
                  <a:lnTo>
                    <a:pt x="1983943" y="1427810"/>
                  </a:lnTo>
                  <a:lnTo>
                    <a:pt x="1943201" y="1454505"/>
                  </a:lnTo>
                  <a:lnTo>
                    <a:pt x="1902015" y="1480781"/>
                  </a:lnTo>
                  <a:lnTo>
                    <a:pt x="1860321" y="1506524"/>
                  </a:lnTo>
                  <a:lnTo>
                    <a:pt x="1818043" y="1531670"/>
                  </a:lnTo>
                  <a:lnTo>
                    <a:pt x="1775117" y="1556131"/>
                  </a:lnTo>
                  <a:lnTo>
                    <a:pt x="1731479" y="1579829"/>
                  </a:lnTo>
                  <a:lnTo>
                    <a:pt x="1687055" y="1602676"/>
                  </a:lnTo>
                  <a:lnTo>
                    <a:pt x="1641792" y="1624584"/>
                  </a:lnTo>
                  <a:lnTo>
                    <a:pt x="1595628" y="1645475"/>
                  </a:lnTo>
                  <a:lnTo>
                    <a:pt x="1548485" y="1665262"/>
                  </a:lnTo>
                  <a:lnTo>
                    <a:pt x="1500301" y="1683880"/>
                  </a:lnTo>
                  <a:lnTo>
                    <a:pt x="1451013" y="1701215"/>
                  </a:lnTo>
                  <a:lnTo>
                    <a:pt x="1400556" y="1717217"/>
                  </a:lnTo>
                  <a:lnTo>
                    <a:pt x="1348867" y="1731772"/>
                  </a:lnTo>
                  <a:lnTo>
                    <a:pt x="1403070" y="1751114"/>
                  </a:lnTo>
                  <a:lnTo>
                    <a:pt x="1453057" y="1773593"/>
                  </a:lnTo>
                  <a:lnTo>
                    <a:pt x="1499031" y="1799018"/>
                  </a:lnTo>
                  <a:lnTo>
                    <a:pt x="1541183" y="1827136"/>
                  </a:lnTo>
                  <a:lnTo>
                    <a:pt x="1579753" y="1857730"/>
                  </a:lnTo>
                  <a:lnTo>
                    <a:pt x="1614919" y="1890560"/>
                  </a:lnTo>
                  <a:lnTo>
                    <a:pt x="1646897" y="1925421"/>
                  </a:lnTo>
                  <a:lnTo>
                    <a:pt x="1675892" y="1962061"/>
                  </a:lnTo>
                  <a:lnTo>
                    <a:pt x="1702117" y="2000275"/>
                  </a:lnTo>
                  <a:lnTo>
                    <a:pt x="1725764" y="2039810"/>
                  </a:lnTo>
                  <a:lnTo>
                    <a:pt x="1747050" y="2080450"/>
                  </a:lnTo>
                  <a:lnTo>
                    <a:pt x="1766189" y="2121966"/>
                  </a:lnTo>
                  <a:lnTo>
                    <a:pt x="1783384" y="2164130"/>
                  </a:lnTo>
                  <a:lnTo>
                    <a:pt x="1798828" y="2206714"/>
                  </a:lnTo>
                  <a:lnTo>
                    <a:pt x="1812734" y="2249500"/>
                  </a:lnTo>
                  <a:lnTo>
                    <a:pt x="1825320" y="2292235"/>
                  </a:lnTo>
                  <a:lnTo>
                    <a:pt x="1836788" y="2334704"/>
                  </a:lnTo>
                  <a:lnTo>
                    <a:pt x="1847342" y="2376678"/>
                  </a:lnTo>
                  <a:lnTo>
                    <a:pt x="1859165" y="2424963"/>
                  </a:lnTo>
                  <a:lnTo>
                    <a:pt x="1871116" y="2473274"/>
                  </a:lnTo>
                  <a:lnTo>
                    <a:pt x="1883244" y="2521597"/>
                  </a:lnTo>
                  <a:lnTo>
                    <a:pt x="1895576" y="2569934"/>
                  </a:lnTo>
                  <a:lnTo>
                    <a:pt x="1908162" y="2618257"/>
                  </a:lnTo>
                  <a:lnTo>
                    <a:pt x="1921040" y="2666555"/>
                  </a:lnTo>
                  <a:lnTo>
                    <a:pt x="1934235" y="2714828"/>
                  </a:lnTo>
                  <a:lnTo>
                    <a:pt x="1947799" y="2763050"/>
                  </a:lnTo>
                  <a:lnTo>
                    <a:pt x="1961769" y="2811208"/>
                  </a:lnTo>
                  <a:lnTo>
                    <a:pt x="1976183" y="2859290"/>
                  </a:lnTo>
                  <a:lnTo>
                    <a:pt x="1991080" y="2907296"/>
                  </a:lnTo>
                  <a:lnTo>
                    <a:pt x="2006498" y="2955201"/>
                  </a:lnTo>
                  <a:lnTo>
                    <a:pt x="2022475" y="3002991"/>
                  </a:lnTo>
                  <a:lnTo>
                    <a:pt x="2039048" y="3050654"/>
                  </a:lnTo>
                  <a:lnTo>
                    <a:pt x="2056269" y="3098190"/>
                  </a:lnTo>
                  <a:lnTo>
                    <a:pt x="2074164" y="3145561"/>
                  </a:lnTo>
                  <a:lnTo>
                    <a:pt x="2092769" y="3192780"/>
                  </a:lnTo>
                  <a:lnTo>
                    <a:pt x="2112137" y="3239820"/>
                  </a:lnTo>
                  <a:lnTo>
                    <a:pt x="2132292" y="3286671"/>
                  </a:lnTo>
                  <a:lnTo>
                    <a:pt x="2153297" y="3333318"/>
                  </a:lnTo>
                  <a:lnTo>
                    <a:pt x="2175154" y="3379762"/>
                  </a:lnTo>
                  <a:lnTo>
                    <a:pt x="2197938" y="3425964"/>
                  </a:lnTo>
                  <a:lnTo>
                    <a:pt x="2221674" y="3471926"/>
                  </a:lnTo>
                  <a:lnTo>
                    <a:pt x="2246388" y="3517646"/>
                  </a:lnTo>
                  <a:lnTo>
                    <a:pt x="2272144" y="3563086"/>
                  </a:lnTo>
                  <a:lnTo>
                    <a:pt x="2298954" y="3608260"/>
                  </a:lnTo>
                  <a:lnTo>
                    <a:pt x="2326881" y="3653129"/>
                  </a:lnTo>
                  <a:lnTo>
                    <a:pt x="2355951" y="3697706"/>
                  </a:lnTo>
                  <a:lnTo>
                    <a:pt x="2386215" y="3741953"/>
                  </a:lnTo>
                  <a:lnTo>
                    <a:pt x="2417699" y="3785870"/>
                  </a:lnTo>
                  <a:lnTo>
                    <a:pt x="2443315" y="3820122"/>
                  </a:lnTo>
                  <a:lnTo>
                    <a:pt x="2469705" y="3854081"/>
                  </a:lnTo>
                  <a:lnTo>
                    <a:pt x="2496832" y="3887749"/>
                  </a:lnTo>
                  <a:lnTo>
                    <a:pt x="2524709" y="3921112"/>
                  </a:lnTo>
                  <a:lnTo>
                    <a:pt x="2553309" y="3954170"/>
                  </a:lnTo>
                  <a:lnTo>
                    <a:pt x="2582621" y="3986923"/>
                  </a:lnTo>
                  <a:lnTo>
                    <a:pt x="2612656" y="4019372"/>
                  </a:lnTo>
                  <a:lnTo>
                    <a:pt x="2643378" y="4051503"/>
                  </a:lnTo>
                  <a:lnTo>
                    <a:pt x="2674797" y="4083316"/>
                  </a:lnTo>
                  <a:lnTo>
                    <a:pt x="2706903" y="4114800"/>
                  </a:lnTo>
                  <a:lnTo>
                    <a:pt x="2739682" y="4145965"/>
                  </a:lnTo>
                  <a:lnTo>
                    <a:pt x="2773121" y="4176814"/>
                  </a:lnTo>
                  <a:lnTo>
                    <a:pt x="2807220" y="4207319"/>
                  </a:lnTo>
                  <a:lnTo>
                    <a:pt x="2841955" y="4237482"/>
                  </a:lnTo>
                  <a:lnTo>
                    <a:pt x="2877324" y="4267314"/>
                  </a:lnTo>
                  <a:lnTo>
                    <a:pt x="2913329" y="4296803"/>
                  </a:lnTo>
                  <a:lnTo>
                    <a:pt x="2949943" y="4325950"/>
                  </a:lnTo>
                  <a:lnTo>
                    <a:pt x="2987154" y="4354741"/>
                  </a:lnTo>
                  <a:lnTo>
                    <a:pt x="3024975" y="4383176"/>
                  </a:lnTo>
                  <a:lnTo>
                    <a:pt x="3063379" y="4411256"/>
                  </a:lnTo>
                  <a:lnTo>
                    <a:pt x="3102368" y="4438980"/>
                  </a:lnTo>
                  <a:lnTo>
                    <a:pt x="3141929" y="4466323"/>
                  </a:lnTo>
                  <a:lnTo>
                    <a:pt x="3182035" y="4493311"/>
                  </a:lnTo>
                  <a:lnTo>
                    <a:pt x="3222701" y="4519930"/>
                  </a:lnTo>
                  <a:lnTo>
                    <a:pt x="3263912" y="4546168"/>
                  </a:lnTo>
                  <a:lnTo>
                    <a:pt x="3305645" y="4572025"/>
                  </a:lnTo>
                  <a:lnTo>
                    <a:pt x="3347897" y="4597501"/>
                  </a:lnTo>
                  <a:lnTo>
                    <a:pt x="3390671" y="4622597"/>
                  </a:lnTo>
                  <a:lnTo>
                    <a:pt x="3433953" y="4647298"/>
                  </a:lnTo>
                  <a:lnTo>
                    <a:pt x="3477717" y="4671593"/>
                  </a:lnTo>
                  <a:lnTo>
                    <a:pt x="3521964" y="4695507"/>
                  </a:lnTo>
                  <a:lnTo>
                    <a:pt x="3566693" y="4719015"/>
                  </a:lnTo>
                  <a:lnTo>
                    <a:pt x="3611892" y="4742116"/>
                  </a:lnTo>
                  <a:lnTo>
                    <a:pt x="3657536" y="4764811"/>
                  </a:lnTo>
                  <a:lnTo>
                    <a:pt x="3703637" y="4787087"/>
                  </a:lnTo>
                  <a:lnTo>
                    <a:pt x="3750170" y="4808956"/>
                  </a:lnTo>
                  <a:lnTo>
                    <a:pt x="3797122" y="4830407"/>
                  </a:lnTo>
                  <a:lnTo>
                    <a:pt x="3844506" y="4851438"/>
                  </a:lnTo>
                  <a:lnTo>
                    <a:pt x="3892296" y="4872025"/>
                  </a:lnTo>
                  <a:lnTo>
                    <a:pt x="3940479" y="4892205"/>
                  </a:lnTo>
                  <a:lnTo>
                    <a:pt x="3989057" y="4911928"/>
                  </a:lnTo>
                  <a:lnTo>
                    <a:pt x="4038015" y="4931232"/>
                  </a:lnTo>
                  <a:lnTo>
                    <a:pt x="4087355" y="4950091"/>
                  </a:lnTo>
                  <a:lnTo>
                    <a:pt x="4137050" y="4968494"/>
                  </a:lnTo>
                  <a:lnTo>
                    <a:pt x="4187088" y="4986464"/>
                  </a:lnTo>
                  <a:lnTo>
                    <a:pt x="4237482" y="5003978"/>
                  </a:lnTo>
                  <a:lnTo>
                    <a:pt x="4288206" y="5021034"/>
                  </a:lnTo>
                  <a:lnTo>
                    <a:pt x="4339247" y="5037620"/>
                  </a:lnTo>
                  <a:lnTo>
                    <a:pt x="4390606" y="5053762"/>
                  </a:lnTo>
                  <a:lnTo>
                    <a:pt x="4442282" y="5069433"/>
                  </a:lnTo>
                  <a:lnTo>
                    <a:pt x="4494238" y="5084623"/>
                  </a:lnTo>
                  <a:lnTo>
                    <a:pt x="4546498" y="5099355"/>
                  </a:lnTo>
                  <a:lnTo>
                    <a:pt x="4599025" y="5113591"/>
                  </a:lnTo>
                  <a:lnTo>
                    <a:pt x="4651819" y="5127358"/>
                  </a:lnTo>
                  <a:lnTo>
                    <a:pt x="4704867" y="5140642"/>
                  </a:lnTo>
                  <a:lnTo>
                    <a:pt x="4716792" y="5143500"/>
                  </a:lnTo>
                  <a:lnTo>
                    <a:pt x="6463284" y="5143500"/>
                  </a:lnTo>
                  <a:lnTo>
                    <a:pt x="7822692" y="5143500"/>
                  </a:lnTo>
                  <a:lnTo>
                    <a:pt x="8424659" y="5143500"/>
                  </a:lnTo>
                  <a:lnTo>
                    <a:pt x="8424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2823" y="591312"/>
              <a:ext cx="173736" cy="172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86200"/>
              <a:ext cx="1528572" cy="12572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8856" y="3753649"/>
              <a:ext cx="2295144" cy="1389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326" y="1571244"/>
              <a:ext cx="818337" cy="818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8792" y="3898442"/>
              <a:ext cx="168147" cy="1599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61972" y="3875532"/>
              <a:ext cx="558800" cy="370840"/>
            </a:xfrm>
            <a:custGeom>
              <a:avLst/>
              <a:gdLst/>
              <a:ahLst/>
              <a:cxnLst/>
              <a:rect l="l" t="t" r="r" b="b"/>
              <a:pathLst>
                <a:path w="558800" h="370839">
                  <a:moveTo>
                    <a:pt x="148081" y="88"/>
                  </a:moveTo>
                  <a:lnTo>
                    <a:pt x="107692" y="11525"/>
                  </a:lnTo>
                  <a:lnTo>
                    <a:pt x="59245" y="36880"/>
                  </a:lnTo>
                  <a:lnTo>
                    <a:pt x="17656" y="62236"/>
                  </a:lnTo>
                  <a:lnTo>
                    <a:pt x="0" y="73761"/>
                  </a:lnTo>
                  <a:lnTo>
                    <a:pt x="139572" y="204698"/>
                  </a:lnTo>
                  <a:lnTo>
                    <a:pt x="150739" y="228958"/>
                  </a:lnTo>
                  <a:lnTo>
                    <a:pt x="161464" y="269921"/>
                  </a:lnTo>
                  <a:lnTo>
                    <a:pt x="176452" y="315810"/>
                  </a:lnTo>
                  <a:lnTo>
                    <a:pt x="200405" y="354850"/>
                  </a:lnTo>
                  <a:lnTo>
                    <a:pt x="228091" y="370281"/>
                  </a:lnTo>
                  <a:lnTo>
                    <a:pt x="244107" y="364713"/>
                  </a:lnTo>
                  <a:lnTo>
                    <a:pt x="258968" y="351380"/>
                  </a:lnTo>
                  <a:lnTo>
                    <a:pt x="274044" y="335337"/>
                  </a:lnTo>
                  <a:lnTo>
                    <a:pt x="290702" y="321640"/>
                  </a:lnTo>
                  <a:lnTo>
                    <a:pt x="315128" y="305689"/>
                  </a:lnTo>
                  <a:lnTo>
                    <a:pt x="339899" y="288024"/>
                  </a:lnTo>
                  <a:lnTo>
                    <a:pt x="364837" y="269839"/>
                  </a:lnTo>
                  <a:lnTo>
                    <a:pt x="389763" y="252323"/>
                  </a:lnTo>
                  <a:lnTo>
                    <a:pt x="421774" y="231310"/>
                  </a:lnTo>
                  <a:lnTo>
                    <a:pt x="468580" y="199558"/>
                  </a:lnTo>
                  <a:lnTo>
                    <a:pt x="516233" y="163631"/>
                  </a:lnTo>
                  <a:lnTo>
                    <a:pt x="550786" y="130090"/>
                  </a:lnTo>
                  <a:lnTo>
                    <a:pt x="558291" y="105498"/>
                  </a:lnTo>
                  <a:lnTo>
                    <a:pt x="553158" y="99743"/>
                  </a:lnTo>
                  <a:lnTo>
                    <a:pt x="545798" y="95897"/>
                  </a:lnTo>
                  <a:lnTo>
                    <a:pt x="536557" y="93747"/>
                  </a:lnTo>
                  <a:lnTo>
                    <a:pt x="525779" y="93078"/>
                  </a:lnTo>
                  <a:lnTo>
                    <a:pt x="496653" y="96010"/>
                  </a:lnTo>
                  <a:lnTo>
                    <a:pt x="464788" y="103047"/>
                  </a:lnTo>
                  <a:lnTo>
                    <a:pt x="408177" y="118884"/>
                  </a:lnTo>
                  <a:lnTo>
                    <a:pt x="392332" y="122204"/>
                  </a:lnTo>
                  <a:lnTo>
                    <a:pt x="373141" y="124766"/>
                  </a:lnTo>
                  <a:lnTo>
                    <a:pt x="351688" y="126415"/>
                  </a:lnTo>
                  <a:lnTo>
                    <a:pt x="329056" y="127000"/>
                  </a:lnTo>
                  <a:lnTo>
                    <a:pt x="299491" y="125910"/>
                  </a:lnTo>
                  <a:lnTo>
                    <a:pt x="249457" y="116187"/>
                  </a:lnTo>
                  <a:lnTo>
                    <a:pt x="208893" y="79272"/>
                  </a:lnTo>
                  <a:lnTo>
                    <a:pt x="180736" y="43775"/>
                  </a:lnTo>
                  <a:lnTo>
                    <a:pt x="157652" y="13133"/>
                  </a:lnTo>
                  <a:lnTo>
                    <a:pt x="148081" y="88"/>
                  </a:lnTo>
                  <a:close/>
                </a:path>
              </a:pathLst>
            </a:custGeom>
            <a:solidFill>
              <a:srgbClr val="EB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23516" y="3968546"/>
              <a:ext cx="396875" cy="277495"/>
            </a:xfrm>
            <a:custGeom>
              <a:avLst/>
              <a:gdLst/>
              <a:ahLst/>
              <a:cxnLst/>
              <a:rect l="l" t="t" r="r" b="b"/>
              <a:pathLst>
                <a:path w="396875" h="277495">
                  <a:moveTo>
                    <a:pt x="364235" y="0"/>
                  </a:moveTo>
                  <a:lnTo>
                    <a:pt x="335180" y="2930"/>
                  </a:lnTo>
                  <a:lnTo>
                    <a:pt x="303339" y="9964"/>
                  </a:lnTo>
                  <a:lnTo>
                    <a:pt x="246633" y="25806"/>
                  </a:lnTo>
                  <a:lnTo>
                    <a:pt x="230864" y="29118"/>
                  </a:lnTo>
                  <a:lnTo>
                    <a:pt x="211724" y="31662"/>
                  </a:lnTo>
                  <a:lnTo>
                    <a:pt x="190323" y="33294"/>
                  </a:lnTo>
                  <a:lnTo>
                    <a:pt x="167766" y="33870"/>
                  </a:lnTo>
                  <a:lnTo>
                    <a:pt x="148867" y="33439"/>
                  </a:lnTo>
                  <a:lnTo>
                    <a:pt x="130492" y="32088"/>
                  </a:lnTo>
                  <a:lnTo>
                    <a:pt x="113260" y="29729"/>
                  </a:lnTo>
                  <a:lnTo>
                    <a:pt x="97789" y="26276"/>
                  </a:lnTo>
                  <a:lnTo>
                    <a:pt x="84873" y="55880"/>
                  </a:lnTo>
                  <a:lnTo>
                    <a:pt x="72278" y="91525"/>
                  </a:lnTo>
                  <a:lnTo>
                    <a:pt x="57802" y="124356"/>
                  </a:lnTo>
                  <a:lnTo>
                    <a:pt x="39242" y="145516"/>
                  </a:lnTo>
                  <a:lnTo>
                    <a:pt x="28271" y="152570"/>
                  </a:lnTo>
                  <a:lnTo>
                    <a:pt x="17954" y="160380"/>
                  </a:lnTo>
                  <a:lnTo>
                    <a:pt x="8471" y="168521"/>
                  </a:lnTo>
                  <a:lnTo>
                    <a:pt x="0" y="176568"/>
                  </a:lnTo>
                  <a:lnTo>
                    <a:pt x="6647" y="199720"/>
                  </a:lnTo>
                  <a:lnTo>
                    <a:pt x="25610" y="243871"/>
                  </a:lnTo>
                  <a:lnTo>
                    <a:pt x="53752" y="273773"/>
                  </a:lnTo>
                  <a:lnTo>
                    <a:pt x="66675" y="277317"/>
                  </a:lnTo>
                  <a:lnTo>
                    <a:pt x="82690" y="271746"/>
                  </a:lnTo>
                  <a:lnTo>
                    <a:pt x="97551" y="258403"/>
                  </a:lnTo>
                  <a:lnTo>
                    <a:pt x="112627" y="242341"/>
                  </a:lnTo>
                  <a:lnTo>
                    <a:pt x="129285" y="228612"/>
                  </a:lnTo>
                  <a:lnTo>
                    <a:pt x="153711" y="212654"/>
                  </a:lnTo>
                  <a:lnTo>
                    <a:pt x="178482" y="194986"/>
                  </a:lnTo>
                  <a:lnTo>
                    <a:pt x="203420" y="176799"/>
                  </a:lnTo>
                  <a:lnTo>
                    <a:pt x="228345" y="159283"/>
                  </a:lnTo>
                  <a:lnTo>
                    <a:pt x="260344" y="138261"/>
                  </a:lnTo>
                  <a:lnTo>
                    <a:pt x="307126" y="106499"/>
                  </a:lnTo>
                  <a:lnTo>
                    <a:pt x="354761" y="70562"/>
                  </a:lnTo>
                  <a:lnTo>
                    <a:pt x="389321" y="37015"/>
                  </a:lnTo>
                  <a:lnTo>
                    <a:pt x="396875" y="12420"/>
                  </a:lnTo>
                  <a:lnTo>
                    <a:pt x="391668" y="6665"/>
                  </a:lnTo>
                  <a:lnTo>
                    <a:pt x="384270" y="2819"/>
                  </a:lnTo>
                  <a:lnTo>
                    <a:pt x="375015" y="669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6958" y="3561588"/>
              <a:ext cx="288925" cy="550545"/>
            </a:xfrm>
            <a:custGeom>
              <a:avLst/>
              <a:gdLst/>
              <a:ahLst/>
              <a:cxnLst/>
              <a:rect l="l" t="t" r="r" b="b"/>
              <a:pathLst>
                <a:path w="288925" h="550545">
                  <a:moveTo>
                    <a:pt x="170815" y="0"/>
                  </a:moveTo>
                  <a:lnTo>
                    <a:pt x="137922" y="84312"/>
                  </a:lnTo>
                  <a:lnTo>
                    <a:pt x="108878" y="144071"/>
                  </a:lnTo>
                  <a:lnTo>
                    <a:pt x="82168" y="175006"/>
                  </a:lnTo>
                  <a:lnTo>
                    <a:pt x="55828" y="183562"/>
                  </a:lnTo>
                  <a:lnTo>
                    <a:pt x="28035" y="196977"/>
                  </a:lnTo>
                  <a:lnTo>
                    <a:pt x="6766" y="215725"/>
                  </a:lnTo>
                  <a:lnTo>
                    <a:pt x="0" y="240284"/>
                  </a:lnTo>
                  <a:lnTo>
                    <a:pt x="6510" y="268243"/>
                  </a:lnTo>
                  <a:lnTo>
                    <a:pt x="16938" y="299331"/>
                  </a:lnTo>
                  <a:lnTo>
                    <a:pt x="27342" y="337512"/>
                  </a:lnTo>
                  <a:lnTo>
                    <a:pt x="33781" y="386753"/>
                  </a:lnTo>
                  <a:lnTo>
                    <a:pt x="40300" y="442182"/>
                  </a:lnTo>
                  <a:lnTo>
                    <a:pt x="53260" y="495033"/>
                  </a:lnTo>
                  <a:lnTo>
                    <a:pt x="71626" y="534596"/>
                  </a:lnTo>
                  <a:lnTo>
                    <a:pt x="94360" y="550164"/>
                  </a:lnTo>
                  <a:lnTo>
                    <a:pt x="96265" y="550164"/>
                  </a:lnTo>
                  <a:lnTo>
                    <a:pt x="98171" y="549884"/>
                  </a:lnTo>
                  <a:lnTo>
                    <a:pt x="99948" y="549287"/>
                  </a:lnTo>
                  <a:lnTo>
                    <a:pt x="117349" y="530407"/>
                  </a:lnTo>
                  <a:lnTo>
                    <a:pt x="121427" y="496441"/>
                  </a:lnTo>
                  <a:lnTo>
                    <a:pt x="120576" y="455909"/>
                  </a:lnTo>
                  <a:lnTo>
                    <a:pt x="123190" y="417334"/>
                  </a:lnTo>
                  <a:lnTo>
                    <a:pt x="135507" y="372178"/>
                  </a:lnTo>
                  <a:lnTo>
                    <a:pt x="154860" y="315380"/>
                  </a:lnTo>
                  <a:lnTo>
                    <a:pt x="176000" y="260566"/>
                  </a:lnTo>
                  <a:lnTo>
                    <a:pt x="193674" y="221361"/>
                  </a:lnTo>
                  <a:lnTo>
                    <a:pt x="216461" y="181070"/>
                  </a:lnTo>
                  <a:lnTo>
                    <a:pt x="248142" y="127349"/>
                  </a:lnTo>
                  <a:lnTo>
                    <a:pt x="288416" y="60198"/>
                  </a:lnTo>
                  <a:lnTo>
                    <a:pt x="170815" y="0"/>
                  </a:lnTo>
                  <a:close/>
                </a:path>
              </a:pathLst>
            </a:custGeom>
            <a:solidFill>
              <a:srgbClr val="EB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053" y="3733800"/>
              <a:ext cx="168910" cy="382905"/>
            </a:xfrm>
            <a:custGeom>
              <a:avLst/>
              <a:gdLst/>
              <a:ahLst/>
              <a:cxnLst/>
              <a:rect l="l" t="t" r="r" b="b"/>
              <a:pathLst>
                <a:path w="168910" h="382904">
                  <a:moveTo>
                    <a:pt x="72135" y="0"/>
                  </a:moveTo>
                  <a:lnTo>
                    <a:pt x="46880" y="9530"/>
                  </a:lnTo>
                  <a:lnTo>
                    <a:pt x="22685" y="23098"/>
                  </a:lnTo>
                  <a:lnTo>
                    <a:pt x="5181" y="41022"/>
                  </a:lnTo>
                  <a:lnTo>
                    <a:pt x="0" y="63627"/>
                  </a:lnTo>
                  <a:lnTo>
                    <a:pt x="6611" y="92378"/>
                  </a:lnTo>
                  <a:lnTo>
                    <a:pt x="17272" y="124382"/>
                  </a:lnTo>
                  <a:lnTo>
                    <a:pt x="27932" y="163698"/>
                  </a:lnTo>
                  <a:lnTo>
                    <a:pt x="34543" y="214388"/>
                  </a:lnTo>
                  <a:lnTo>
                    <a:pt x="41229" y="271402"/>
                  </a:lnTo>
                  <a:lnTo>
                    <a:pt x="54498" y="325783"/>
                  </a:lnTo>
                  <a:lnTo>
                    <a:pt x="73316" y="366500"/>
                  </a:lnTo>
                  <a:lnTo>
                    <a:pt x="96647" y="382524"/>
                  </a:lnTo>
                  <a:lnTo>
                    <a:pt x="98552" y="382524"/>
                  </a:lnTo>
                  <a:lnTo>
                    <a:pt x="100457" y="382193"/>
                  </a:lnTo>
                  <a:lnTo>
                    <a:pt x="102362" y="381596"/>
                  </a:lnTo>
                  <a:lnTo>
                    <a:pt x="120199" y="362162"/>
                  </a:lnTo>
                  <a:lnTo>
                    <a:pt x="124380" y="327199"/>
                  </a:lnTo>
                  <a:lnTo>
                    <a:pt x="123489" y="285488"/>
                  </a:lnTo>
                  <a:lnTo>
                    <a:pt x="126110" y="245808"/>
                  </a:lnTo>
                  <a:lnTo>
                    <a:pt x="132718" y="219556"/>
                  </a:lnTo>
                  <a:lnTo>
                    <a:pt x="142779" y="186791"/>
                  </a:lnTo>
                  <a:lnTo>
                    <a:pt x="155078" y="150721"/>
                  </a:lnTo>
                  <a:lnTo>
                    <a:pt x="168402" y="114553"/>
                  </a:lnTo>
                  <a:lnTo>
                    <a:pt x="144494" y="99331"/>
                  </a:lnTo>
                  <a:lnTo>
                    <a:pt x="120110" y="91741"/>
                  </a:lnTo>
                  <a:lnTo>
                    <a:pt x="97964" y="86889"/>
                  </a:lnTo>
                  <a:lnTo>
                    <a:pt x="80772" y="79883"/>
                  </a:lnTo>
                  <a:lnTo>
                    <a:pt x="71635" y="66776"/>
                  </a:lnTo>
                  <a:lnTo>
                    <a:pt x="67786" y="46847"/>
                  </a:lnTo>
                  <a:lnTo>
                    <a:pt x="68270" y="23465"/>
                  </a:lnTo>
                  <a:lnTo>
                    <a:pt x="7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834" y="2686811"/>
              <a:ext cx="1247140" cy="1012190"/>
            </a:xfrm>
            <a:custGeom>
              <a:avLst/>
              <a:gdLst/>
              <a:ahLst/>
              <a:cxnLst/>
              <a:rect l="l" t="t" r="r" b="b"/>
              <a:pathLst>
                <a:path w="1247139" h="1012189">
                  <a:moveTo>
                    <a:pt x="1236411" y="420243"/>
                  </a:moveTo>
                  <a:lnTo>
                    <a:pt x="924128" y="420243"/>
                  </a:lnTo>
                  <a:lnTo>
                    <a:pt x="918798" y="470009"/>
                  </a:lnTo>
                  <a:lnTo>
                    <a:pt x="911872" y="520049"/>
                  </a:lnTo>
                  <a:lnTo>
                    <a:pt x="901232" y="566922"/>
                  </a:lnTo>
                  <a:lnTo>
                    <a:pt x="884758" y="607187"/>
                  </a:lnTo>
                  <a:lnTo>
                    <a:pt x="867724" y="643155"/>
                  </a:lnTo>
                  <a:lnTo>
                    <a:pt x="855833" y="680053"/>
                  </a:lnTo>
                  <a:lnTo>
                    <a:pt x="847896" y="718808"/>
                  </a:lnTo>
                  <a:lnTo>
                    <a:pt x="842721" y="760349"/>
                  </a:lnTo>
                  <a:lnTo>
                    <a:pt x="833067" y="804219"/>
                  </a:lnTo>
                  <a:lnTo>
                    <a:pt x="817400" y="844518"/>
                  </a:lnTo>
                  <a:lnTo>
                    <a:pt x="802805" y="874006"/>
                  </a:lnTo>
                  <a:lnTo>
                    <a:pt x="796366" y="885444"/>
                  </a:lnTo>
                  <a:lnTo>
                    <a:pt x="990168" y="1011935"/>
                  </a:lnTo>
                  <a:lnTo>
                    <a:pt x="1021697" y="948824"/>
                  </a:lnTo>
                  <a:lnTo>
                    <a:pt x="1094959" y="793750"/>
                  </a:lnTo>
                  <a:lnTo>
                    <a:pt x="1177959" y="598098"/>
                  </a:lnTo>
                  <a:lnTo>
                    <a:pt x="1236411" y="420243"/>
                  </a:lnTo>
                  <a:close/>
                </a:path>
                <a:path w="1247139" h="1012189">
                  <a:moveTo>
                    <a:pt x="325818" y="0"/>
                  </a:moveTo>
                  <a:lnTo>
                    <a:pt x="0" y="160908"/>
                  </a:lnTo>
                  <a:lnTo>
                    <a:pt x="381965" y="451231"/>
                  </a:lnTo>
                  <a:lnTo>
                    <a:pt x="924128" y="420243"/>
                  </a:lnTo>
                  <a:lnTo>
                    <a:pt x="1236411" y="420243"/>
                  </a:lnTo>
                  <a:lnTo>
                    <a:pt x="1238707" y="413257"/>
                  </a:lnTo>
                  <a:lnTo>
                    <a:pt x="1247000" y="362534"/>
                  </a:lnTo>
                  <a:lnTo>
                    <a:pt x="1246387" y="318325"/>
                  </a:lnTo>
                  <a:lnTo>
                    <a:pt x="1237685" y="280169"/>
                  </a:lnTo>
                  <a:lnTo>
                    <a:pt x="1199271" y="220178"/>
                  </a:lnTo>
                  <a:lnTo>
                    <a:pt x="1138281" y="178876"/>
                  </a:lnTo>
                  <a:lnTo>
                    <a:pt x="1101359" y="164083"/>
                  </a:lnTo>
                  <a:lnTo>
                    <a:pt x="1061238" y="152582"/>
                  </a:lnTo>
                  <a:lnTo>
                    <a:pt x="1018735" y="143912"/>
                  </a:lnTo>
                  <a:lnTo>
                    <a:pt x="974665" y="137612"/>
                  </a:lnTo>
                  <a:lnTo>
                    <a:pt x="770335" y="117709"/>
                  </a:lnTo>
                  <a:lnTo>
                    <a:pt x="394538" y="73025"/>
                  </a:lnTo>
                  <a:lnTo>
                    <a:pt x="376139" y="38522"/>
                  </a:lnTo>
                  <a:lnTo>
                    <a:pt x="353367" y="15986"/>
                  </a:lnTo>
                  <a:lnTo>
                    <a:pt x="334002" y="3712"/>
                  </a:lnTo>
                  <a:lnTo>
                    <a:pt x="325818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4614" y="3099054"/>
              <a:ext cx="182880" cy="83820"/>
            </a:xfrm>
            <a:custGeom>
              <a:avLst/>
              <a:gdLst/>
              <a:ahLst/>
              <a:cxnLst/>
              <a:rect l="l" t="t" r="r" b="b"/>
              <a:pathLst>
                <a:path w="182880" h="83819">
                  <a:moveTo>
                    <a:pt x="0" y="9143"/>
                  </a:moveTo>
                  <a:lnTo>
                    <a:pt x="182880" y="0"/>
                  </a:lnTo>
                </a:path>
                <a:path w="182880" h="83819">
                  <a:moveTo>
                    <a:pt x="45719" y="39623"/>
                  </a:moveTo>
                  <a:lnTo>
                    <a:pt x="152400" y="83819"/>
                  </a:lnTo>
                </a:path>
              </a:pathLst>
            </a:custGeom>
            <a:ln w="3175">
              <a:solidFill>
                <a:srgbClr val="223B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5380" y="2868167"/>
              <a:ext cx="897890" cy="830580"/>
            </a:xfrm>
            <a:custGeom>
              <a:avLst/>
              <a:gdLst/>
              <a:ahLst/>
              <a:cxnLst/>
              <a:rect l="l" t="t" r="r" b="b"/>
              <a:pathLst>
                <a:path w="897889" h="830579">
                  <a:moveTo>
                    <a:pt x="566928" y="248031"/>
                  </a:moveTo>
                  <a:lnTo>
                    <a:pt x="540118" y="234937"/>
                  </a:lnTo>
                  <a:lnTo>
                    <a:pt x="511530" y="222097"/>
                  </a:lnTo>
                  <a:lnTo>
                    <a:pt x="484073" y="210070"/>
                  </a:lnTo>
                  <a:lnTo>
                    <a:pt x="460629" y="199390"/>
                  </a:lnTo>
                  <a:lnTo>
                    <a:pt x="430352" y="181622"/>
                  </a:lnTo>
                  <a:lnTo>
                    <a:pt x="399846" y="160464"/>
                  </a:lnTo>
                  <a:lnTo>
                    <a:pt x="364972" y="139319"/>
                  </a:lnTo>
                  <a:lnTo>
                    <a:pt x="321564" y="121539"/>
                  </a:lnTo>
                  <a:lnTo>
                    <a:pt x="257797" y="101015"/>
                  </a:lnTo>
                  <a:lnTo>
                    <a:pt x="213423" y="83756"/>
                  </a:lnTo>
                  <a:lnTo>
                    <a:pt x="173621" y="64033"/>
                  </a:lnTo>
                  <a:lnTo>
                    <a:pt x="123609" y="36068"/>
                  </a:lnTo>
                  <a:lnTo>
                    <a:pt x="85623" y="17310"/>
                  </a:lnTo>
                  <a:lnTo>
                    <a:pt x="54317" y="6375"/>
                  </a:lnTo>
                  <a:lnTo>
                    <a:pt x="29895" y="1270"/>
                  </a:lnTo>
                  <a:lnTo>
                    <a:pt x="12573" y="0"/>
                  </a:lnTo>
                  <a:lnTo>
                    <a:pt x="4254" y="0"/>
                  </a:lnTo>
                  <a:lnTo>
                    <a:pt x="0" y="1016"/>
                  </a:lnTo>
                  <a:lnTo>
                    <a:pt x="21590" y="145288"/>
                  </a:lnTo>
                  <a:lnTo>
                    <a:pt x="185420" y="269748"/>
                  </a:lnTo>
                  <a:lnTo>
                    <a:pt x="566928" y="248031"/>
                  </a:lnTo>
                  <a:close/>
                </a:path>
                <a:path w="897889" h="830579">
                  <a:moveTo>
                    <a:pt x="897636" y="614045"/>
                  </a:moveTo>
                  <a:lnTo>
                    <a:pt x="878586" y="573849"/>
                  </a:lnTo>
                  <a:lnTo>
                    <a:pt x="861326" y="529755"/>
                  </a:lnTo>
                  <a:lnTo>
                    <a:pt x="842746" y="484568"/>
                  </a:lnTo>
                  <a:lnTo>
                    <a:pt x="819785" y="441071"/>
                  </a:lnTo>
                  <a:lnTo>
                    <a:pt x="784186" y="389699"/>
                  </a:lnTo>
                  <a:lnTo>
                    <a:pt x="755307" y="351028"/>
                  </a:lnTo>
                  <a:lnTo>
                    <a:pt x="734898" y="314566"/>
                  </a:lnTo>
                  <a:lnTo>
                    <a:pt x="724662" y="269748"/>
                  </a:lnTo>
                  <a:lnTo>
                    <a:pt x="719683" y="312229"/>
                  </a:lnTo>
                  <a:lnTo>
                    <a:pt x="712876" y="353720"/>
                  </a:lnTo>
                  <a:lnTo>
                    <a:pt x="702970" y="392176"/>
                  </a:lnTo>
                  <a:lnTo>
                    <a:pt x="688721" y="425577"/>
                  </a:lnTo>
                  <a:lnTo>
                    <a:pt x="671677" y="461568"/>
                  </a:lnTo>
                  <a:lnTo>
                    <a:pt x="659790" y="498513"/>
                  </a:lnTo>
                  <a:lnTo>
                    <a:pt x="651852" y="537311"/>
                  </a:lnTo>
                  <a:lnTo>
                    <a:pt x="646684" y="578866"/>
                  </a:lnTo>
                  <a:lnTo>
                    <a:pt x="637095" y="622744"/>
                  </a:lnTo>
                  <a:lnTo>
                    <a:pt x="621461" y="663041"/>
                  </a:lnTo>
                  <a:lnTo>
                    <a:pt x="606882" y="692531"/>
                  </a:lnTo>
                  <a:lnTo>
                    <a:pt x="600456" y="703961"/>
                  </a:lnTo>
                  <a:lnTo>
                    <a:pt x="793877" y="830580"/>
                  </a:lnTo>
                  <a:lnTo>
                    <a:pt x="825030" y="767994"/>
                  </a:lnTo>
                  <a:lnTo>
                    <a:pt x="858113" y="699262"/>
                  </a:lnTo>
                  <a:lnTo>
                    <a:pt x="897636" y="614045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7846" y="2784348"/>
              <a:ext cx="1449070" cy="1264920"/>
            </a:xfrm>
            <a:custGeom>
              <a:avLst/>
              <a:gdLst/>
              <a:ahLst/>
              <a:cxnLst/>
              <a:rect l="l" t="t" r="r" b="b"/>
              <a:pathLst>
                <a:path w="1449070" h="1264920">
                  <a:moveTo>
                    <a:pt x="311394" y="0"/>
                  </a:moveTo>
                  <a:lnTo>
                    <a:pt x="1133" y="131952"/>
                  </a:lnTo>
                  <a:lnTo>
                    <a:pt x="0" y="165889"/>
                  </a:lnTo>
                  <a:lnTo>
                    <a:pt x="11623" y="247427"/>
                  </a:lnTo>
                  <a:lnTo>
                    <a:pt x="58536" y="346158"/>
                  </a:lnTo>
                  <a:lnTo>
                    <a:pt x="163273" y="431672"/>
                  </a:lnTo>
                  <a:lnTo>
                    <a:pt x="359244" y="518947"/>
                  </a:lnTo>
                  <a:lnTo>
                    <a:pt x="545615" y="591708"/>
                  </a:lnTo>
                  <a:lnTo>
                    <a:pt x="684915" y="641538"/>
                  </a:lnTo>
                  <a:lnTo>
                    <a:pt x="739676" y="660019"/>
                  </a:lnTo>
                  <a:lnTo>
                    <a:pt x="745049" y="675868"/>
                  </a:lnTo>
                  <a:lnTo>
                    <a:pt x="762663" y="715375"/>
                  </a:lnTo>
                  <a:lnTo>
                    <a:pt x="794754" y="766478"/>
                  </a:lnTo>
                  <a:lnTo>
                    <a:pt x="843562" y="817117"/>
                  </a:lnTo>
                  <a:lnTo>
                    <a:pt x="891127" y="855597"/>
                  </a:lnTo>
                  <a:lnTo>
                    <a:pt x="922905" y="883967"/>
                  </a:lnTo>
                  <a:lnTo>
                    <a:pt x="946253" y="910504"/>
                  </a:lnTo>
                  <a:lnTo>
                    <a:pt x="968530" y="943482"/>
                  </a:lnTo>
                  <a:lnTo>
                    <a:pt x="988691" y="977576"/>
                  </a:lnTo>
                  <a:lnTo>
                    <a:pt x="1006757" y="1004681"/>
                  </a:lnTo>
                  <a:lnTo>
                    <a:pt x="1031680" y="1028904"/>
                  </a:lnTo>
                  <a:lnTo>
                    <a:pt x="1072416" y="1054354"/>
                  </a:lnTo>
                  <a:lnTo>
                    <a:pt x="1108426" y="1077593"/>
                  </a:lnTo>
                  <a:lnTo>
                    <a:pt x="1137627" y="1106235"/>
                  </a:lnTo>
                  <a:lnTo>
                    <a:pt x="1165675" y="1144312"/>
                  </a:lnTo>
                  <a:lnTo>
                    <a:pt x="1198229" y="1195862"/>
                  </a:lnTo>
                  <a:lnTo>
                    <a:pt x="1240945" y="1264920"/>
                  </a:lnTo>
                  <a:lnTo>
                    <a:pt x="1243798" y="1254175"/>
                  </a:lnTo>
                  <a:lnTo>
                    <a:pt x="1265868" y="1223165"/>
                  </a:lnTo>
                  <a:lnTo>
                    <a:pt x="1327420" y="1173730"/>
                  </a:lnTo>
                  <a:lnTo>
                    <a:pt x="1448717" y="1107706"/>
                  </a:lnTo>
                  <a:lnTo>
                    <a:pt x="1396303" y="1033167"/>
                  </a:lnTo>
                  <a:lnTo>
                    <a:pt x="1273727" y="860971"/>
                  </a:lnTo>
                  <a:lnTo>
                    <a:pt x="1132981" y="668248"/>
                  </a:lnTo>
                  <a:lnTo>
                    <a:pt x="1026061" y="532129"/>
                  </a:lnTo>
                  <a:lnTo>
                    <a:pt x="993870" y="497176"/>
                  </a:lnTo>
                  <a:lnTo>
                    <a:pt x="961487" y="465006"/>
                  </a:lnTo>
                  <a:lnTo>
                    <a:pt x="928299" y="435054"/>
                  </a:lnTo>
                  <a:lnTo>
                    <a:pt x="893690" y="406755"/>
                  </a:lnTo>
                  <a:lnTo>
                    <a:pt x="857046" y="379543"/>
                  </a:lnTo>
                  <a:lnTo>
                    <a:pt x="817752" y="352853"/>
                  </a:lnTo>
                  <a:lnTo>
                    <a:pt x="775194" y="326118"/>
                  </a:lnTo>
                  <a:lnTo>
                    <a:pt x="728757" y="298774"/>
                  </a:lnTo>
                  <a:lnTo>
                    <a:pt x="560302" y="204360"/>
                  </a:lnTo>
                  <a:lnTo>
                    <a:pt x="457767" y="144954"/>
                  </a:lnTo>
                  <a:lnTo>
                    <a:pt x="385237" y="102002"/>
                  </a:lnTo>
                  <a:lnTo>
                    <a:pt x="357723" y="85470"/>
                  </a:lnTo>
                  <a:lnTo>
                    <a:pt x="311394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3158" y="3021329"/>
              <a:ext cx="1219200" cy="940435"/>
            </a:xfrm>
            <a:custGeom>
              <a:avLst/>
              <a:gdLst/>
              <a:ahLst/>
              <a:cxnLst/>
              <a:rect l="l" t="t" r="r" b="b"/>
              <a:pathLst>
                <a:path w="1219200" h="940435">
                  <a:moveTo>
                    <a:pt x="0" y="0"/>
                  </a:moveTo>
                  <a:lnTo>
                    <a:pt x="47436" y="50879"/>
                  </a:lnTo>
                  <a:lnTo>
                    <a:pt x="122142" y="104209"/>
                  </a:lnTo>
                  <a:lnTo>
                    <a:pt x="244538" y="167005"/>
                  </a:lnTo>
                  <a:lnTo>
                    <a:pt x="397901" y="231110"/>
                  </a:lnTo>
                  <a:lnTo>
                    <a:pt x="540710" y="287321"/>
                  </a:lnTo>
                  <a:lnTo>
                    <a:pt x="646097" y="327221"/>
                  </a:lnTo>
                  <a:lnTo>
                    <a:pt x="687197" y="342392"/>
                  </a:lnTo>
                  <a:lnTo>
                    <a:pt x="700498" y="360505"/>
                  </a:lnTo>
                  <a:lnTo>
                    <a:pt x="734742" y="405193"/>
                  </a:lnTo>
                  <a:lnTo>
                    <a:pt x="781440" y="461978"/>
                  </a:lnTo>
                  <a:lnTo>
                    <a:pt x="832104" y="516381"/>
                  </a:lnTo>
                  <a:lnTo>
                    <a:pt x="863191" y="549988"/>
                  </a:lnTo>
                  <a:lnTo>
                    <a:pt x="891916" y="586057"/>
                  </a:lnTo>
                  <a:lnTo>
                    <a:pt x="920908" y="624236"/>
                  </a:lnTo>
                  <a:lnTo>
                    <a:pt x="952801" y="664172"/>
                  </a:lnTo>
                  <a:lnTo>
                    <a:pt x="990224" y="705512"/>
                  </a:lnTo>
                  <a:lnTo>
                    <a:pt x="1035811" y="747903"/>
                  </a:lnTo>
                  <a:lnTo>
                    <a:pt x="1092996" y="797974"/>
                  </a:lnTo>
                  <a:lnTo>
                    <a:pt x="1141823" y="844184"/>
                  </a:lnTo>
                  <a:lnTo>
                    <a:pt x="1180396" y="884598"/>
                  </a:lnTo>
                  <a:lnTo>
                    <a:pt x="1206821" y="917284"/>
                  </a:lnTo>
                  <a:lnTo>
                    <a:pt x="1219199" y="9403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7290" y="2686811"/>
              <a:ext cx="687705" cy="276225"/>
            </a:xfrm>
            <a:custGeom>
              <a:avLst/>
              <a:gdLst/>
              <a:ahLst/>
              <a:cxnLst/>
              <a:rect l="l" t="t" r="r" b="b"/>
              <a:pathLst>
                <a:path w="687705" h="276225">
                  <a:moveTo>
                    <a:pt x="487006" y="0"/>
                  </a:moveTo>
                  <a:lnTo>
                    <a:pt x="161328" y="160781"/>
                  </a:lnTo>
                  <a:lnTo>
                    <a:pt x="1244" y="228981"/>
                  </a:lnTo>
                  <a:lnTo>
                    <a:pt x="603" y="236092"/>
                  </a:lnTo>
                  <a:lnTo>
                    <a:pt x="173" y="244518"/>
                  </a:lnTo>
                  <a:lnTo>
                    <a:pt x="0" y="255777"/>
                  </a:lnTo>
                  <a:lnTo>
                    <a:pt x="12522" y="275844"/>
                  </a:lnTo>
                  <a:lnTo>
                    <a:pt x="59261" y="271144"/>
                  </a:lnTo>
                  <a:lnTo>
                    <a:pt x="110505" y="261913"/>
                  </a:lnTo>
                  <a:lnTo>
                    <a:pt x="173951" y="245110"/>
                  </a:lnTo>
                  <a:lnTo>
                    <a:pt x="215419" y="228995"/>
                  </a:lnTo>
                  <a:lnTo>
                    <a:pt x="251781" y="210514"/>
                  </a:lnTo>
                  <a:lnTo>
                    <a:pt x="286746" y="191785"/>
                  </a:lnTo>
                  <a:lnTo>
                    <a:pt x="324023" y="174930"/>
                  </a:lnTo>
                  <a:lnTo>
                    <a:pt x="367319" y="162069"/>
                  </a:lnTo>
                  <a:lnTo>
                    <a:pt x="420344" y="155320"/>
                  </a:lnTo>
                  <a:lnTo>
                    <a:pt x="468687" y="153997"/>
                  </a:lnTo>
                  <a:lnTo>
                    <a:pt x="515810" y="151971"/>
                  </a:lnTo>
                  <a:lnTo>
                    <a:pt x="557676" y="145016"/>
                  </a:lnTo>
                  <a:lnTo>
                    <a:pt x="590245" y="128905"/>
                  </a:lnTo>
                  <a:lnTo>
                    <a:pt x="608906" y="115911"/>
                  </a:lnTo>
                  <a:lnTo>
                    <a:pt x="631424" y="104870"/>
                  </a:lnTo>
                  <a:lnTo>
                    <a:pt x="657610" y="95972"/>
                  </a:lnTo>
                  <a:lnTo>
                    <a:pt x="687273" y="89407"/>
                  </a:lnTo>
                  <a:lnTo>
                    <a:pt x="555701" y="73025"/>
                  </a:lnTo>
                  <a:lnTo>
                    <a:pt x="537306" y="38522"/>
                  </a:lnTo>
                  <a:lnTo>
                    <a:pt x="514543" y="15986"/>
                  </a:lnTo>
                  <a:lnTo>
                    <a:pt x="495186" y="3712"/>
                  </a:lnTo>
                  <a:lnTo>
                    <a:pt x="487006" y="0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289" y="2275332"/>
              <a:ext cx="179754" cy="2179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58290" y="1734311"/>
              <a:ext cx="908050" cy="655320"/>
            </a:xfrm>
            <a:custGeom>
              <a:avLst/>
              <a:gdLst/>
              <a:ahLst/>
              <a:cxnLst/>
              <a:rect l="l" t="t" r="r" b="b"/>
              <a:pathLst>
                <a:path w="908050" h="655319">
                  <a:moveTo>
                    <a:pt x="905713" y="0"/>
                  </a:moveTo>
                  <a:lnTo>
                    <a:pt x="904443" y="0"/>
                  </a:lnTo>
                  <a:lnTo>
                    <a:pt x="902411" y="380"/>
                  </a:lnTo>
                  <a:lnTo>
                    <a:pt x="874006" y="8401"/>
                  </a:lnTo>
                  <a:lnTo>
                    <a:pt x="835704" y="18796"/>
                  </a:lnTo>
                  <a:lnTo>
                    <a:pt x="796497" y="30237"/>
                  </a:lnTo>
                  <a:lnTo>
                    <a:pt x="746183" y="54998"/>
                  </a:lnTo>
                  <a:lnTo>
                    <a:pt x="695823" y="101020"/>
                  </a:lnTo>
                  <a:lnTo>
                    <a:pt x="675335" y="121792"/>
                  </a:lnTo>
                  <a:lnTo>
                    <a:pt x="613047" y="176887"/>
                  </a:lnTo>
                  <a:lnTo>
                    <a:pt x="497932" y="275558"/>
                  </a:lnTo>
                  <a:lnTo>
                    <a:pt x="337388" y="411988"/>
                  </a:lnTo>
                  <a:lnTo>
                    <a:pt x="238201" y="395096"/>
                  </a:lnTo>
                  <a:lnTo>
                    <a:pt x="235153" y="395096"/>
                  </a:lnTo>
                  <a:lnTo>
                    <a:pt x="160905" y="431847"/>
                  </a:lnTo>
                  <a:lnTo>
                    <a:pt x="84239" y="512699"/>
                  </a:lnTo>
                  <a:lnTo>
                    <a:pt x="24241" y="593550"/>
                  </a:lnTo>
                  <a:lnTo>
                    <a:pt x="0" y="630301"/>
                  </a:lnTo>
                  <a:lnTo>
                    <a:pt x="12066" y="632150"/>
                  </a:lnTo>
                  <a:lnTo>
                    <a:pt x="50153" y="637190"/>
                  </a:lnTo>
                  <a:lnTo>
                    <a:pt x="117094" y="644659"/>
                  </a:lnTo>
                  <a:lnTo>
                    <a:pt x="215722" y="653795"/>
                  </a:lnTo>
                  <a:lnTo>
                    <a:pt x="251409" y="655319"/>
                  </a:lnTo>
                  <a:lnTo>
                    <a:pt x="312150" y="650039"/>
                  </a:lnTo>
                  <a:lnTo>
                    <a:pt x="364255" y="635131"/>
                  </a:lnTo>
                  <a:lnTo>
                    <a:pt x="408952" y="611997"/>
                  </a:lnTo>
                  <a:lnTo>
                    <a:pt x="447468" y="582036"/>
                  </a:lnTo>
                  <a:lnTo>
                    <a:pt x="481032" y="546649"/>
                  </a:lnTo>
                  <a:lnTo>
                    <a:pt x="510870" y="507238"/>
                  </a:lnTo>
                  <a:lnTo>
                    <a:pt x="765378" y="141477"/>
                  </a:lnTo>
                  <a:lnTo>
                    <a:pt x="769696" y="143383"/>
                  </a:lnTo>
                  <a:lnTo>
                    <a:pt x="774903" y="144145"/>
                  </a:lnTo>
                  <a:lnTo>
                    <a:pt x="780110" y="144145"/>
                  </a:lnTo>
                  <a:lnTo>
                    <a:pt x="823972" y="130107"/>
                  </a:lnTo>
                  <a:lnTo>
                    <a:pt x="841975" y="105156"/>
                  </a:lnTo>
                  <a:lnTo>
                    <a:pt x="841897" y="99444"/>
                  </a:lnTo>
                  <a:lnTo>
                    <a:pt x="841451" y="97282"/>
                  </a:lnTo>
                  <a:lnTo>
                    <a:pt x="842111" y="94924"/>
                  </a:lnTo>
                  <a:lnTo>
                    <a:pt x="843213" y="88423"/>
                  </a:lnTo>
                  <a:lnTo>
                    <a:pt x="843433" y="78636"/>
                  </a:lnTo>
                  <a:lnTo>
                    <a:pt x="841451" y="66421"/>
                  </a:lnTo>
                  <a:lnTo>
                    <a:pt x="842157" y="56647"/>
                  </a:lnTo>
                  <a:lnTo>
                    <a:pt x="840244" y="48148"/>
                  </a:lnTo>
                  <a:lnTo>
                    <a:pt x="837665" y="42150"/>
                  </a:lnTo>
                  <a:lnTo>
                    <a:pt x="836371" y="39877"/>
                  </a:lnTo>
                  <a:lnTo>
                    <a:pt x="854722" y="31527"/>
                  </a:lnTo>
                  <a:lnTo>
                    <a:pt x="870446" y="24768"/>
                  </a:lnTo>
                  <a:lnTo>
                    <a:pt x="884123" y="19558"/>
                  </a:lnTo>
                  <a:lnTo>
                    <a:pt x="894068" y="14680"/>
                  </a:lnTo>
                  <a:lnTo>
                    <a:pt x="902919" y="8159"/>
                  </a:lnTo>
                  <a:lnTo>
                    <a:pt x="907769" y="2448"/>
                  </a:lnTo>
                  <a:lnTo>
                    <a:pt x="905713" y="0"/>
                  </a:lnTo>
                  <a:close/>
                </a:path>
              </a:pathLst>
            </a:custGeom>
            <a:solidFill>
              <a:srgbClr val="DF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5242" y="2150364"/>
              <a:ext cx="210261" cy="2346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22526" y="1784379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19">
                  <a:moveTo>
                    <a:pt x="17018" y="1113"/>
                  </a:moveTo>
                  <a:lnTo>
                    <a:pt x="55790" y="5060"/>
                  </a:lnTo>
                  <a:lnTo>
                    <a:pt x="65659" y="37451"/>
                  </a:lnTo>
                  <a:lnTo>
                    <a:pt x="64873" y="51363"/>
                  </a:lnTo>
                  <a:lnTo>
                    <a:pt x="62230" y="58263"/>
                  </a:lnTo>
                  <a:lnTo>
                    <a:pt x="57534" y="56667"/>
                  </a:lnTo>
                  <a:lnTo>
                    <a:pt x="51911" y="49595"/>
                  </a:lnTo>
                  <a:lnTo>
                    <a:pt x="47192" y="38475"/>
                  </a:lnTo>
                  <a:lnTo>
                    <a:pt x="45212" y="24735"/>
                  </a:lnTo>
                  <a:lnTo>
                    <a:pt x="43094" y="29662"/>
                  </a:lnTo>
                  <a:lnTo>
                    <a:pt x="35798" y="40149"/>
                  </a:lnTo>
                  <a:lnTo>
                    <a:pt x="21905" y="49756"/>
                  </a:lnTo>
                  <a:lnTo>
                    <a:pt x="0" y="52040"/>
                  </a:lnTo>
                </a:path>
              </a:pathLst>
            </a:custGeom>
            <a:ln w="3175">
              <a:solidFill>
                <a:srgbClr val="AE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233" y="2084832"/>
              <a:ext cx="1184275" cy="883919"/>
            </a:xfrm>
            <a:custGeom>
              <a:avLst/>
              <a:gdLst/>
              <a:ahLst/>
              <a:cxnLst/>
              <a:rect l="l" t="t" r="r" b="b"/>
              <a:pathLst>
                <a:path w="1184275" h="883919">
                  <a:moveTo>
                    <a:pt x="1112618" y="572897"/>
                  </a:moveTo>
                  <a:lnTo>
                    <a:pt x="350951" y="572897"/>
                  </a:lnTo>
                  <a:lnTo>
                    <a:pt x="403058" y="659812"/>
                  </a:lnTo>
                  <a:lnTo>
                    <a:pt x="444804" y="730148"/>
                  </a:lnTo>
                  <a:lnTo>
                    <a:pt x="476224" y="784351"/>
                  </a:lnTo>
                  <a:lnTo>
                    <a:pt x="491532" y="816735"/>
                  </a:lnTo>
                  <a:lnTo>
                    <a:pt x="499741" y="840724"/>
                  </a:lnTo>
                  <a:lnTo>
                    <a:pt x="507432" y="859736"/>
                  </a:lnTo>
                  <a:lnTo>
                    <a:pt x="521182" y="877188"/>
                  </a:lnTo>
                  <a:lnTo>
                    <a:pt x="525995" y="881761"/>
                  </a:lnTo>
                  <a:lnTo>
                    <a:pt x="533158" y="883919"/>
                  </a:lnTo>
                  <a:lnTo>
                    <a:pt x="542645" y="883919"/>
                  </a:lnTo>
                  <a:lnTo>
                    <a:pt x="610031" y="866282"/>
                  </a:lnTo>
                  <a:lnTo>
                    <a:pt x="657339" y="845515"/>
                  </a:lnTo>
                  <a:lnTo>
                    <a:pt x="713100" y="817920"/>
                  </a:lnTo>
                  <a:lnTo>
                    <a:pt x="830991" y="755919"/>
                  </a:lnTo>
                  <a:lnTo>
                    <a:pt x="995810" y="672036"/>
                  </a:lnTo>
                  <a:lnTo>
                    <a:pt x="1042606" y="647518"/>
                  </a:lnTo>
                  <a:lnTo>
                    <a:pt x="1080862" y="626207"/>
                  </a:lnTo>
                  <a:lnTo>
                    <a:pt x="1107897" y="608995"/>
                  </a:lnTo>
                  <a:lnTo>
                    <a:pt x="1121029" y="596773"/>
                  </a:lnTo>
                  <a:lnTo>
                    <a:pt x="1120594" y="579501"/>
                  </a:lnTo>
                  <a:lnTo>
                    <a:pt x="1112618" y="572897"/>
                  </a:lnTo>
                  <a:close/>
                </a:path>
                <a:path w="1184275" h="883919">
                  <a:moveTo>
                    <a:pt x="804824" y="0"/>
                  </a:moveTo>
                  <a:lnTo>
                    <a:pt x="742686" y="4841"/>
                  </a:lnTo>
                  <a:lnTo>
                    <a:pt x="675728" y="20828"/>
                  </a:lnTo>
                  <a:lnTo>
                    <a:pt x="571808" y="52583"/>
                  </a:lnTo>
                  <a:lnTo>
                    <a:pt x="283794" y="135255"/>
                  </a:lnTo>
                  <a:lnTo>
                    <a:pt x="233077" y="161397"/>
                  </a:lnTo>
                  <a:lnTo>
                    <a:pt x="194438" y="195288"/>
                  </a:lnTo>
                  <a:lnTo>
                    <a:pt x="166123" y="233214"/>
                  </a:lnTo>
                  <a:lnTo>
                    <a:pt x="146379" y="271464"/>
                  </a:lnTo>
                  <a:lnTo>
                    <a:pt x="133451" y="306324"/>
                  </a:lnTo>
                  <a:lnTo>
                    <a:pt x="119802" y="341810"/>
                  </a:lnTo>
                  <a:lnTo>
                    <a:pt x="104300" y="370189"/>
                  </a:lnTo>
                  <a:lnTo>
                    <a:pt x="87219" y="394352"/>
                  </a:lnTo>
                  <a:lnTo>
                    <a:pt x="68834" y="417194"/>
                  </a:lnTo>
                  <a:lnTo>
                    <a:pt x="54344" y="437810"/>
                  </a:lnTo>
                  <a:lnTo>
                    <a:pt x="46709" y="455914"/>
                  </a:lnTo>
                  <a:lnTo>
                    <a:pt x="42757" y="475327"/>
                  </a:lnTo>
                  <a:lnTo>
                    <a:pt x="39319" y="499872"/>
                  </a:lnTo>
                  <a:lnTo>
                    <a:pt x="29544" y="521870"/>
                  </a:lnTo>
                  <a:lnTo>
                    <a:pt x="14177" y="535082"/>
                  </a:lnTo>
                  <a:lnTo>
                    <a:pt x="1551" y="545770"/>
                  </a:lnTo>
                  <a:lnTo>
                    <a:pt x="0" y="560197"/>
                  </a:lnTo>
                  <a:lnTo>
                    <a:pt x="31237" y="606853"/>
                  </a:lnTo>
                  <a:lnTo>
                    <a:pt x="67145" y="634402"/>
                  </a:lnTo>
                  <a:lnTo>
                    <a:pt x="123596" y="664082"/>
                  </a:lnTo>
                  <a:lnTo>
                    <a:pt x="166828" y="677354"/>
                  </a:lnTo>
                  <a:lnTo>
                    <a:pt x="208813" y="681101"/>
                  </a:lnTo>
                  <a:lnTo>
                    <a:pt x="232458" y="680021"/>
                  </a:lnTo>
                  <a:lnTo>
                    <a:pt x="273453" y="673385"/>
                  </a:lnTo>
                  <a:lnTo>
                    <a:pt x="310484" y="657447"/>
                  </a:lnTo>
                  <a:lnTo>
                    <a:pt x="350951" y="572897"/>
                  </a:lnTo>
                  <a:lnTo>
                    <a:pt x="1112618" y="572897"/>
                  </a:lnTo>
                  <a:lnTo>
                    <a:pt x="1103071" y="564991"/>
                  </a:lnTo>
                  <a:lnTo>
                    <a:pt x="1075566" y="552338"/>
                  </a:lnTo>
                  <a:lnTo>
                    <a:pt x="1045184" y="540638"/>
                  </a:lnTo>
                  <a:lnTo>
                    <a:pt x="1022780" y="527075"/>
                  </a:lnTo>
                  <a:lnTo>
                    <a:pt x="1010245" y="509190"/>
                  </a:lnTo>
                  <a:lnTo>
                    <a:pt x="1001127" y="486328"/>
                  </a:lnTo>
                  <a:lnTo>
                    <a:pt x="988974" y="457835"/>
                  </a:lnTo>
                  <a:lnTo>
                    <a:pt x="969565" y="430674"/>
                  </a:lnTo>
                  <a:lnTo>
                    <a:pt x="947383" y="411908"/>
                  </a:lnTo>
                  <a:lnTo>
                    <a:pt x="929147" y="401024"/>
                  </a:lnTo>
                  <a:lnTo>
                    <a:pt x="921575" y="397510"/>
                  </a:lnTo>
                  <a:lnTo>
                    <a:pt x="1000910" y="397510"/>
                  </a:lnTo>
                  <a:lnTo>
                    <a:pt x="994436" y="374094"/>
                  </a:lnTo>
                  <a:lnTo>
                    <a:pt x="999561" y="320994"/>
                  </a:lnTo>
                  <a:lnTo>
                    <a:pt x="1031163" y="233425"/>
                  </a:lnTo>
                  <a:lnTo>
                    <a:pt x="1082926" y="143674"/>
                  </a:lnTo>
                  <a:lnTo>
                    <a:pt x="1132465" y="85772"/>
                  </a:lnTo>
                  <a:lnTo>
                    <a:pt x="1169631" y="54707"/>
                  </a:lnTo>
                  <a:lnTo>
                    <a:pt x="1184275" y="45466"/>
                  </a:lnTo>
                  <a:lnTo>
                    <a:pt x="1170814" y="39435"/>
                  </a:lnTo>
                  <a:lnTo>
                    <a:pt x="1157027" y="35813"/>
                  </a:lnTo>
                  <a:lnTo>
                    <a:pt x="1060831" y="35813"/>
                  </a:lnTo>
                  <a:lnTo>
                    <a:pt x="1048729" y="35544"/>
                  </a:lnTo>
                  <a:lnTo>
                    <a:pt x="1036678" y="34607"/>
                  </a:lnTo>
                  <a:lnTo>
                    <a:pt x="1024708" y="32813"/>
                  </a:lnTo>
                  <a:lnTo>
                    <a:pt x="1012850" y="29972"/>
                  </a:lnTo>
                  <a:lnTo>
                    <a:pt x="996663" y="25896"/>
                  </a:lnTo>
                  <a:lnTo>
                    <a:pt x="982813" y="23368"/>
                  </a:lnTo>
                  <a:lnTo>
                    <a:pt x="981651" y="23241"/>
                  </a:lnTo>
                  <a:lnTo>
                    <a:pt x="929817" y="23241"/>
                  </a:lnTo>
                  <a:lnTo>
                    <a:pt x="925791" y="22606"/>
                  </a:lnTo>
                  <a:lnTo>
                    <a:pt x="921575" y="20828"/>
                  </a:lnTo>
                  <a:lnTo>
                    <a:pt x="898003" y="12483"/>
                  </a:lnTo>
                  <a:lnTo>
                    <a:pt x="870353" y="5889"/>
                  </a:lnTo>
                  <a:lnTo>
                    <a:pt x="839125" y="1557"/>
                  </a:lnTo>
                  <a:lnTo>
                    <a:pt x="804824" y="0"/>
                  </a:lnTo>
                  <a:close/>
                </a:path>
                <a:path w="1184275" h="883919">
                  <a:moveTo>
                    <a:pt x="1000910" y="397510"/>
                  </a:moveTo>
                  <a:lnTo>
                    <a:pt x="921575" y="397510"/>
                  </a:lnTo>
                  <a:lnTo>
                    <a:pt x="1007249" y="407416"/>
                  </a:lnTo>
                  <a:lnTo>
                    <a:pt x="1001697" y="400357"/>
                  </a:lnTo>
                  <a:lnTo>
                    <a:pt x="1000910" y="397510"/>
                  </a:lnTo>
                  <a:close/>
                </a:path>
                <a:path w="1184275" h="883919">
                  <a:moveTo>
                    <a:pt x="1126363" y="33274"/>
                  </a:moveTo>
                  <a:lnTo>
                    <a:pt x="1110355" y="33670"/>
                  </a:lnTo>
                  <a:lnTo>
                    <a:pt x="1077481" y="35417"/>
                  </a:lnTo>
                  <a:lnTo>
                    <a:pt x="1060831" y="35813"/>
                  </a:lnTo>
                  <a:lnTo>
                    <a:pt x="1157027" y="35813"/>
                  </a:lnTo>
                  <a:lnTo>
                    <a:pt x="1156604" y="35702"/>
                  </a:lnTo>
                  <a:lnTo>
                    <a:pt x="1141751" y="33803"/>
                  </a:lnTo>
                  <a:lnTo>
                    <a:pt x="1126363" y="33274"/>
                  </a:lnTo>
                  <a:close/>
                </a:path>
                <a:path w="1184275" h="883919">
                  <a:moveTo>
                    <a:pt x="960996" y="21717"/>
                  </a:moveTo>
                  <a:lnTo>
                    <a:pt x="952904" y="21955"/>
                  </a:lnTo>
                  <a:lnTo>
                    <a:pt x="945903" y="22479"/>
                  </a:lnTo>
                  <a:lnTo>
                    <a:pt x="939763" y="23002"/>
                  </a:lnTo>
                  <a:lnTo>
                    <a:pt x="934250" y="23241"/>
                  </a:lnTo>
                  <a:lnTo>
                    <a:pt x="981651" y="23241"/>
                  </a:lnTo>
                  <a:lnTo>
                    <a:pt x="971018" y="22078"/>
                  </a:lnTo>
                  <a:lnTo>
                    <a:pt x="960996" y="21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406" y="2848355"/>
              <a:ext cx="483006" cy="483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3880" y="2426207"/>
              <a:ext cx="135890" cy="394970"/>
            </a:xfrm>
            <a:custGeom>
              <a:avLst/>
              <a:gdLst/>
              <a:ahLst/>
              <a:cxnLst/>
              <a:rect l="l" t="t" r="r" b="b"/>
              <a:pathLst>
                <a:path w="135890" h="394969">
                  <a:moveTo>
                    <a:pt x="106502" y="0"/>
                  </a:moveTo>
                  <a:lnTo>
                    <a:pt x="71716" y="27686"/>
                  </a:lnTo>
                  <a:lnTo>
                    <a:pt x="0" y="231902"/>
                  </a:lnTo>
                  <a:lnTo>
                    <a:pt x="64931" y="340933"/>
                  </a:lnTo>
                  <a:lnTo>
                    <a:pt x="96532" y="394716"/>
                  </a:lnTo>
                  <a:lnTo>
                    <a:pt x="87891" y="343132"/>
                  </a:lnTo>
                  <a:lnTo>
                    <a:pt x="86928" y="292340"/>
                  </a:lnTo>
                  <a:lnTo>
                    <a:pt x="91767" y="242990"/>
                  </a:lnTo>
                  <a:lnTo>
                    <a:pt x="100529" y="195732"/>
                  </a:lnTo>
                  <a:lnTo>
                    <a:pt x="111338" y="151218"/>
                  </a:lnTo>
                  <a:lnTo>
                    <a:pt x="122315" y="110099"/>
                  </a:lnTo>
                  <a:lnTo>
                    <a:pt x="131584" y="73025"/>
                  </a:lnTo>
                  <a:lnTo>
                    <a:pt x="135291" y="39540"/>
                  </a:lnTo>
                  <a:lnTo>
                    <a:pt x="130663" y="16891"/>
                  </a:lnTo>
                  <a:lnTo>
                    <a:pt x="120226" y="4052"/>
                  </a:lnTo>
                  <a:lnTo>
                    <a:pt x="106502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383" y="2247773"/>
              <a:ext cx="207289" cy="2439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9280" y="2639567"/>
              <a:ext cx="748030" cy="521334"/>
            </a:xfrm>
            <a:custGeom>
              <a:avLst/>
              <a:gdLst/>
              <a:ahLst/>
              <a:cxnLst/>
              <a:rect l="l" t="t" r="r" b="b"/>
              <a:pathLst>
                <a:path w="748030" h="521335">
                  <a:moveTo>
                    <a:pt x="63848" y="0"/>
                  </a:moveTo>
                  <a:lnTo>
                    <a:pt x="13251" y="169671"/>
                  </a:lnTo>
                  <a:lnTo>
                    <a:pt x="4120" y="207358"/>
                  </a:lnTo>
                  <a:lnTo>
                    <a:pt x="0" y="246248"/>
                  </a:lnTo>
                  <a:lnTo>
                    <a:pt x="3323" y="284981"/>
                  </a:lnTo>
                  <a:lnTo>
                    <a:pt x="16522" y="322194"/>
                  </a:lnTo>
                  <a:lnTo>
                    <a:pt x="42031" y="356526"/>
                  </a:lnTo>
                  <a:lnTo>
                    <a:pt x="82281" y="386615"/>
                  </a:lnTo>
                  <a:lnTo>
                    <a:pt x="139705" y="411099"/>
                  </a:lnTo>
                  <a:lnTo>
                    <a:pt x="268536" y="445329"/>
                  </a:lnTo>
                  <a:lnTo>
                    <a:pt x="399909" y="472344"/>
                  </a:lnTo>
                  <a:lnTo>
                    <a:pt x="502039" y="490073"/>
                  </a:lnTo>
                  <a:lnTo>
                    <a:pt x="543146" y="496443"/>
                  </a:lnTo>
                  <a:lnTo>
                    <a:pt x="548245" y="508027"/>
                  </a:lnTo>
                  <a:lnTo>
                    <a:pt x="557314" y="515683"/>
                  </a:lnTo>
                  <a:lnTo>
                    <a:pt x="569244" y="519910"/>
                  </a:lnTo>
                  <a:lnTo>
                    <a:pt x="582922" y="521207"/>
                  </a:lnTo>
                  <a:lnTo>
                    <a:pt x="588751" y="521081"/>
                  </a:lnTo>
                  <a:lnTo>
                    <a:pt x="597489" y="520192"/>
                  </a:lnTo>
                  <a:lnTo>
                    <a:pt x="607662" y="520064"/>
                  </a:lnTo>
                  <a:lnTo>
                    <a:pt x="642447" y="520954"/>
                  </a:lnTo>
                  <a:lnTo>
                    <a:pt x="648505" y="520700"/>
                  </a:lnTo>
                  <a:lnTo>
                    <a:pt x="666837" y="513722"/>
                  </a:lnTo>
                  <a:lnTo>
                    <a:pt x="686964" y="497935"/>
                  </a:lnTo>
                  <a:lnTo>
                    <a:pt x="703933" y="478766"/>
                  </a:lnTo>
                  <a:lnTo>
                    <a:pt x="712792" y="461644"/>
                  </a:lnTo>
                  <a:lnTo>
                    <a:pt x="710452" y="450387"/>
                  </a:lnTo>
                  <a:lnTo>
                    <a:pt x="701191" y="444071"/>
                  </a:lnTo>
                  <a:lnTo>
                    <a:pt x="691140" y="441303"/>
                  </a:lnTo>
                  <a:lnTo>
                    <a:pt x="686427" y="440689"/>
                  </a:lnTo>
                  <a:lnTo>
                    <a:pt x="690732" y="440308"/>
                  </a:lnTo>
                  <a:lnTo>
                    <a:pt x="733328" y="440944"/>
                  </a:lnTo>
                  <a:lnTo>
                    <a:pt x="740174" y="440689"/>
                  </a:lnTo>
                  <a:lnTo>
                    <a:pt x="747407" y="436366"/>
                  </a:lnTo>
                  <a:lnTo>
                    <a:pt x="745060" y="427720"/>
                  </a:lnTo>
                  <a:lnTo>
                    <a:pt x="730269" y="418669"/>
                  </a:lnTo>
                  <a:lnTo>
                    <a:pt x="700169" y="413131"/>
                  </a:lnTo>
                  <a:lnTo>
                    <a:pt x="691380" y="413004"/>
                  </a:lnTo>
                  <a:lnTo>
                    <a:pt x="657945" y="416337"/>
                  </a:lnTo>
                  <a:lnTo>
                    <a:pt x="626904" y="423671"/>
                  </a:lnTo>
                  <a:lnTo>
                    <a:pt x="598628" y="431006"/>
                  </a:lnTo>
                  <a:lnTo>
                    <a:pt x="573486" y="434339"/>
                  </a:lnTo>
                  <a:lnTo>
                    <a:pt x="505783" y="403729"/>
                  </a:lnTo>
                  <a:lnTo>
                    <a:pt x="398345" y="338645"/>
                  </a:lnTo>
                  <a:lnTo>
                    <a:pt x="297230" y="273942"/>
                  </a:lnTo>
                  <a:lnTo>
                    <a:pt x="252417" y="244601"/>
                  </a:lnTo>
                  <a:lnTo>
                    <a:pt x="318788" y="85343"/>
                  </a:lnTo>
                  <a:lnTo>
                    <a:pt x="63848" y="0"/>
                  </a:lnTo>
                  <a:close/>
                </a:path>
              </a:pathLst>
            </a:custGeom>
            <a:solidFill>
              <a:srgbClr val="DF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500" y="2639567"/>
              <a:ext cx="307975" cy="195580"/>
            </a:xfrm>
            <a:custGeom>
              <a:avLst/>
              <a:gdLst/>
              <a:ahLst/>
              <a:cxnLst/>
              <a:rect l="l" t="t" r="r" b="b"/>
              <a:pathLst>
                <a:path w="307975" h="195580">
                  <a:moveTo>
                    <a:pt x="53136" y="0"/>
                  </a:moveTo>
                  <a:lnTo>
                    <a:pt x="0" y="178815"/>
                  </a:lnTo>
                  <a:lnTo>
                    <a:pt x="13613" y="186392"/>
                  </a:lnTo>
                  <a:lnTo>
                    <a:pt x="27447" y="191420"/>
                  </a:lnTo>
                  <a:lnTo>
                    <a:pt x="41430" y="194210"/>
                  </a:lnTo>
                  <a:lnTo>
                    <a:pt x="55486" y="195071"/>
                  </a:lnTo>
                  <a:lnTo>
                    <a:pt x="81974" y="192613"/>
                  </a:lnTo>
                  <a:lnTo>
                    <a:pt x="107935" y="186737"/>
                  </a:lnTo>
                  <a:lnTo>
                    <a:pt x="132865" y="179695"/>
                  </a:lnTo>
                  <a:lnTo>
                    <a:pt x="156260" y="173736"/>
                  </a:lnTo>
                  <a:lnTo>
                    <a:pt x="187821" y="168211"/>
                  </a:lnTo>
                  <a:lnTo>
                    <a:pt x="219084" y="163639"/>
                  </a:lnTo>
                  <a:lnTo>
                    <a:pt x="250133" y="158019"/>
                  </a:lnTo>
                  <a:lnTo>
                    <a:pt x="281051" y="149351"/>
                  </a:lnTo>
                  <a:lnTo>
                    <a:pt x="307797" y="85217"/>
                  </a:lnTo>
                  <a:lnTo>
                    <a:pt x="53136" y="0"/>
                  </a:lnTo>
                  <a:close/>
                </a:path>
              </a:pathLst>
            </a:custGeom>
            <a:solidFill>
              <a:srgbClr val="AE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1093" y="2849117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5" h="35560">
                  <a:moveTo>
                    <a:pt x="62433" y="350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E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3245" y="2566416"/>
              <a:ext cx="328295" cy="200025"/>
            </a:xfrm>
            <a:custGeom>
              <a:avLst/>
              <a:gdLst/>
              <a:ahLst/>
              <a:cxnLst/>
              <a:rect l="l" t="t" r="r" b="b"/>
              <a:pathLst>
                <a:path w="328295" h="200025">
                  <a:moveTo>
                    <a:pt x="41782" y="0"/>
                  </a:moveTo>
                  <a:lnTo>
                    <a:pt x="39331" y="17652"/>
                  </a:lnTo>
                  <a:lnTo>
                    <a:pt x="29553" y="39673"/>
                  </a:lnTo>
                  <a:lnTo>
                    <a:pt x="1548" y="63712"/>
                  </a:lnTo>
                  <a:lnTo>
                    <a:pt x="0" y="78231"/>
                  </a:lnTo>
                  <a:lnTo>
                    <a:pt x="31262" y="125063"/>
                  </a:lnTo>
                  <a:lnTo>
                    <a:pt x="67188" y="152669"/>
                  </a:lnTo>
                  <a:lnTo>
                    <a:pt x="123647" y="182371"/>
                  </a:lnTo>
                  <a:lnTo>
                    <a:pt x="166892" y="195818"/>
                  </a:lnTo>
                  <a:lnTo>
                    <a:pt x="208889" y="199644"/>
                  </a:lnTo>
                  <a:lnTo>
                    <a:pt x="232546" y="198542"/>
                  </a:lnTo>
                  <a:lnTo>
                    <a:pt x="273563" y="191768"/>
                  </a:lnTo>
                  <a:lnTo>
                    <a:pt x="310610" y="175783"/>
                  </a:lnTo>
                  <a:lnTo>
                    <a:pt x="327774" y="147827"/>
                  </a:lnTo>
                  <a:lnTo>
                    <a:pt x="41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96" y="1766316"/>
              <a:ext cx="309245" cy="287020"/>
            </a:xfrm>
            <a:custGeom>
              <a:avLst/>
              <a:gdLst/>
              <a:ahLst/>
              <a:cxnLst/>
              <a:rect l="l" t="t" r="r" b="b"/>
              <a:pathLst>
                <a:path w="309244" h="287019">
                  <a:moveTo>
                    <a:pt x="257848" y="0"/>
                  </a:moveTo>
                  <a:lnTo>
                    <a:pt x="250558" y="0"/>
                  </a:lnTo>
                  <a:lnTo>
                    <a:pt x="242887" y="1397"/>
                  </a:lnTo>
                  <a:lnTo>
                    <a:pt x="227380" y="6985"/>
                  </a:lnTo>
                  <a:lnTo>
                    <a:pt x="220218" y="8000"/>
                  </a:lnTo>
                  <a:lnTo>
                    <a:pt x="213436" y="8000"/>
                  </a:lnTo>
                  <a:lnTo>
                    <a:pt x="202522" y="7246"/>
                  </a:lnTo>
                  <a:lnTo>
                    <a:pt x="181789" y="3929"/>
                  </a:lnTo>
                  <a:lnTo>
                    <a:pt x="171475" y="3175"/>
                  </a:lnTo>
                  <a:lnTo>
                    <a:pt x="133362" y="17456"/>
                  </a:lnTo>
                  <a:lnTo>
                    <a:pt x="113506" y="32525"/>
                  </a:lnTo>
                  <a:lnTo>
                    <a:pt x="104521" y="39370"/>
                  </a:lnTo>
                  <a:lnTo>
                    <a:pt x="96601" y="43938"/>
                  </a:lnTo>
                  <a:lnTo>
                    <a:pt x="88114" y="47053"/>
                  </a:lnTo>
                  <a:lnTo>
                    <a:pt x="79219" y="48835"/>
                  </a:lnTo>
                  <a:lnTo>
                    <a:pt x="67081" y="49403"/>
                  </a:lnTo>
                  <a:lnTo>
                    <a:pt x="63119" y="49149"/>
                  </a:lnTo>
                  <a:lnTo>
                    <a:pt x="37758" y="56993"/>
                  </a:lnTo>
                  <a:lnTo>
                    <a:pt x="17310" y="76946"/>
                  </a:lnTo>
                  <a:lnTo>
                    <a:pt x="3986" y="103637"/>
                  </a:lnTo>
                  <a:lnTo>
                    <a:pt x="0" y="131699"/>
                  </a:lnTo>
                  <a:lnTo>
                    <a:pt x="2871" y="158370"/>
                  </a:lnTo>
                  <a:lnTo>
                    <a:pt x="8342" y="179339"/>
                  </a:lnTo>
                  <a:lnTo>
                    <a:pt x="16382" y="198332"/>
                  </a:lnTo>
                  <a:lnTo>
                    <a:pt x="26962" y="219075"/>
                  </a:lnTo>
                  <a:lnTo>
                    <a:pt x="37402" y="242524"/>
                  </a:lnTo>
                  <a:lnTo>
                    <a:pt x="44978" y="264271"/>
                  </a:lnTo>
                  <a:lnTo>
                    <a:pt x="49595" y="280279"/>
                  </a:lnTo>
                  <a:lnTo>
                    <a:pt x="51155" y="286512"/>
                  </a:lnTo>
                  <a:lnTo>
                    <a:pt x="74532" y="253428"/>
                  </a:lnTo>
                  <a:lnTo>
                    <a:pt x="85991" y="201199"/>
                  </a:lnTo>
                  <a:lnTo>
                    <a:pt x="89763" y="152923"/>
                  </a:lnTo>
                  <a:lnTo>
                    <a:pt x="90081" y="131699"/>
                  </a:lnTo>
                  <a:lnTo>
                    <a:pt x="93116" y="130175"/>
                  </a:lnTo>
                  <a:lnTo>
                    <a:pt x="96913" y="129540"/>
                  </a:lnTo>
                  <a:lnTo>
                    <a:pt x="101434" y="129540"/>
                  </a:lnTo>
                  <a:lnTo>
                    <a:pt x="110441" y="130036"/>
                  </a:lnTo>
                  <a:lnTo>
                    <a:pt x="134083" y="132218"/>
                  </a:lnTo>
                  <a:lnTo>
                    <a:pt x="148983" y="132715"/>
                  </a:lnTo>
                  <a:lnTo>
                    <a:pt x="195061" y="126037"/>
                  </a:lnTo>
                  <a:lnTo>
                    <a:pt x="223940" y="109285"/>
                  </a:lnTo>
                  <a:lnTo>
                    <a:pt x="242519" y="104267"/>
                  </a:lnTo>
                  <a:lnTo>
                    <a:pt x="267078" y="98577"/>
                  </a:lnTo>
                  <a:lnTo>
                    <a:pt x="289844" y="86471"/>
                  </a:lnTo>
                  <a:lnTo>
                    <a:pt x="305511" y="68244"/>
                  </a:lnTo>
                  <a:lnTo>
                    <a:pt x="308775" y="44196"/>
                  </a:lnTo>
                  <a:lnTo>
                    <a:pt x="302312" y="25556"/>
                  </a:lnTo>
                  <a:lnTo>
                    <a:pt x="290964" y="11668"/>
                  </a:lnTo>
                  <a:lnTo>
                    <a:pt x="275790" y="2994"/>
                  </a:lnTo>
                  <a:lnTo>
                    <a:pt x="257848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244" y="1868423"/>
              <a:ext cx="295910" cy="401320"/>
            </a:xfrm>
            <a:custGeom>
              <a:avLst/>
              <a:gdLst/>
              <a:ahLst/>
              <a:cxnLst/>
              <a:rect l="l" t="t" r="r" b="b"/>
              <a:pathLst>
                <a:path w="295909" h="401319">
                  <a:moveTo>
                    <a:pt x="238592" y="185293"/>
                  </a:moveTo>
                  <a:lnTo>
                    <a:pt x="54902" y="185293"/>
                  </a:lnTo>
                  <a:lnTo>
                    <a:pt x="79527" y="311403"/>
                  </a:lnTo>
                  <a:lnTo>
                    <a:pt x="132017" y="324457"/>
                  </a:lnTo>
                  <a:lnTo>
                    <a:pt x="180721" y="347100"/>
                  </a:lnTo>
                  <a:lnTo>
                    <a:pt x="258841" y="392452"/>
                  </a:lnTo>
                  <a:lnTo>
                    <a:pt x="284289" y="400812"/>
                  </a:lnTo>
                  <a:lnTo>
                    <a:pt x="289204" y="400812"/>
                  </a:lnTo>
                  <a:lnTo>
                    <a:pt x="293052" y="399033"/>
                  </a:lnTo>
                  <a:lnTo>
                    <a:pt x="295694" y="395096"/>
                  </a:lnTo>
                  <a:lnTo>
                    <a:pt x="290199" y="363152"/>
                  </a:lnTo>
                  <a:lnTo>
                    <a:pt x="258211" y="323088"/>
                  </a:lnTo>
                  <a:lnTo>
                    <a:pt x="222397" y="288833"/>
                  </a:lnTo>
                  <a:lnTo>
                    <a:pt x="205422" y="274319"/>
                  </a:lnTo>
                  <a:lnTo>
                    <a:pt x="195910" y="233680"/>
                  </a:lnTo>
                  <a:lnTo>
                    <a:pt x="229357" y="216850"/>
                  </a:lnTo>
                  <a:lnTo>
                    <a:pt x="238592" y="185293"/>
                  </a:lnTo>
                  <a:close/>
                </a:path>
                <a:path w="295909" h="401319">
                  <a:moveTo>
                    <a:pt x="32829" y="121412"/>
                  </a:moveTo>
                  <a:lnTo>
                    <a:pt x="19516" y="123727"/>
                  </a:lnTo>
                  <a:lnTo>
                    <a:pt x="8537" y="130889"/>
                  </a:lnTo>
                  <a:lnTo>
                    <a:pt x="1497" y="143218"/>
                  </a:lnTo>
                  <a:lnTo>
                    <a:pt x="0" y="161036"/>
                  </a:lnTo>
                  <a:lnTo>
                    <a:pt x="3994" y="174712"/>
                  </a:lnTo>
                  <a:lnTo>
                    <a:pt x="12020" y="183006"/>
                  </a:lnTo>
                  <a:lnTo>
                    <a:pt x="22427" y="187110"/>
                  </a:lnTo>
                  <a:lnTo>
                    <a:pt x="33566" y="188213"/>
                  </a:lnTo>
                  <a:lnTo>
                    <a:pt x="44983" y="188213"/>
                  </a:lnTo>
                  <a:lnTo>
                    <a:pt x="54902" y="185293"/>
                  </a:lnTo>
                  <a:lnTo>
                    <a:pt x="238592" y="185293"/>
                  </a:lnTo>
                  <a:lnTo>
                    <a:pt x="240334" y="179339"/>
                  </a:lnTo>
                  <a:lnTo>
                    <a:pt x="237374" y="135000"/>
                  </a:lnTo>
                  <a:lnTo>
                    <a:pt x="66167" y="135000"/>
                  </a:lnTo>
                  <a:lnTo>
                    <a:pt x="58793" y="129180"/>
                  </a:lnTo>
                  <a:lnTo>
                    <a:pt x="50507" y="124920"/>
                  </a:lnTo>
                  <a:lnTo>
                    <a:pt x="41717" y="122302"/>
                  </a:lnTo>
                  <a:lnTo>
                    <a:pt x="32829" y="121412"/>
                  </a:lnTo>
                  <a:close/>
                </a:path>
                <a:path w="295909" h="401319">
                  <a:moveTo>
                    <a:pt x="122694" y="16001"/>
                  </a:moveTo>
                  <a:lnTo>
                    <a:pt x="115735" y="16001"/>
                  </a:lnTo>
                  <a:lnTo>
                    <a:pt x="99879" y="17014"/>
                  </a:lnTo>
                  <a:lnTo>
                    <a:pt x="86791" y="19240"/>
                  </a:lnTo>
                  <a:lnTo>
                    <a:pt x="77894" y="21466"/>
                  </a:lnTo>
                  <a:lnTo>
                    <a:pt x="74612" y="22478"/>
                  </a:lnTo>
                  <a:lnTo>
                    <a:pt x="74773" y="34131"/>
                  </a:lnTo>
                  <a:lnTo>
                    <a:pt x="74337" y="62928"/>
                  </a:lnTo>
                  <a:lnTo>
                    <a:pt x="71928" y="99631"/>
                  </a:lnTo>
                  <a:lnTo>
                    <a:pt x="66167" y="135000"/>
                  </a:lnTo>
                  <a:lnTo>
                    <a:pt x="237374" y="135000"/>
                  </a:lnTo>
                  <a:lnTo>
                    <a:pt x="237329" y="134328"/>
                  </a:lnTo>
                  <a:lnTo>
                    <a:pt x="228828" y="94995"/>
                  </a:lnTo>
                  <a:lnTo>
                    <a:pt x="222843" y="62043"/>
                  </a:lnTo>
                  <a:lnTo>
                    <a:pt x="220697" y="31400"/>
                  </a:lnTo>
                  <a:lnTo>
                    <a:pt x="220684" y="20700"/>
                  </a:lnTo>
                  <a:lnTo>
                    <a:pt x="151307" y="20700"/>
                  </a:lnTo>
                  <a:lnTo>
                    <a:pt x="144068" y="19938"/>
                  </a:lnTo>
                  <a:lnTo>
                    <a:pt x="137248" y="18287"/>
                  </a:lnTo>
                  <a:lnTo>
                    <a:pt x="130022" y="16637"/>
                  </a:lnTo>
                  <a:lnTo>
                    <a:pt x="122694" y="16001"/>
                  </a:lnTo>
                  <a:close/>
                </a:path>
                <a:path w="295909" h="401319">
                  <a:moveTo>
                    <a:pt x="221043" y="0"/>
                  </a:moveTo>
                  <a:lnTo>
                    <a:pt x="209985" y="8270"/>
                  </a:lnTo>
                  <a:lnTo>
                    <a:pt x="194943" y="14827"/>
                  </a:lnTo>
                  <a:lnTo>
                    <a:pt x="177336" y="19145"/>
                  </a:lnTo>
                  <a:lnTo>
                    <a:pt x="158584" y="20700"/>
                  </a:lnTo>
                  <a:lnTo>
                    <a:pt x="220684" y="20700"/>
                  </a:lnTo>
                  <a:lnTo>
                    <a:pt x="220693" y="8270"/>
                  </a:lnTo>
                  <a:lnTo>
                    <a:pt x="221043" y="0"/>
                  </a:lnTo>
                  <a:close/>
                </a:path>
              </a:pathLst>
            </a:custGeom>
            <a:solidFill>
              <a:srgbClr val="DF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051" y="1815083"/>
              <a:ext cx="303340" cy="3276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1455" y="2506979"/>
              <a:ext cx="351790" cy="367665"/>
            </a:xfrm>
            <a:custGeom>
              <a:avLst/>
              <a:gdLst/>
              <a:ahLst/>
              <a:cxnLst/>
              <a:rect l="l" t="t" r="r" b="b"/>
              <a:pathLst>
                <a:path w="351790" h="367664">
                  <a:moveTo>
                    <a:pt x="191007" y="0"/>
                  </a:moveTo>
                  <a:lnTo>
                    <a:pt x="201032" y="28526"/>
                  </a:lnTo>
                  <a:lnTo>
                    <a:pt x="197262" y="68189"/>
                  </a:lnTo>
                  <a:lnTo>
                    <a:pt x="180781" y="115040"/>
                  </a:lnTo>
                  <a:lnTo>
                    <a:pt x="152673" y="165128"/>
                  </a:lnTo>
                  <a:lnTo>
                    <a:pt x="114020" y="214502"/>
                  </a:lnTo>
                  <a:lnTo>
                    <a:pt x="73384" y="260842"/>
                  </a:lnTo>
                  <a:lnTo>
                    <a:pt x="40665" y="302132"/>
                  </a:lnTo>
                  <a:lnTo>
                    <a:pt x="16119" y="337804"/>
                  </a:lnTo>
                  <a:lnTo>
                    <a:pt x="0" y="367283"/>
                  </a:lnTo>
                  <a:lnTo>
                    <a:pt x="61958" y="334613"/>
                  </a:lnTo>
                  <a:lnTo>
                    <a:pt x="226634" y="250586"/>
                  </a:lnTo>
                  <a:lnTo>
                    <a:pt x="273383" y="226021"/>
                  </a:lnTo>
                  <a:lnTo>
                    <a:pt x="311592" y="204662"/>
                  </a:lnTo>
                  <a:lnTo>
                    <a:pt x="338579" y="187402"/>
                  </a:lnTo>
                  <a:lnTo>
                    <a:pt x="351663" y="175132"/>
                  </a:lnTo>
                  <a:lnTo>
                    <a:pt x="351301" y="157860"/>
                  </a:lnTo>
                  <a:lnTo>
                    <a:pt x="333817" y="143351"/>
                  </a:lnTo>
                  <a:lnTo>
                    <a:pt x="306330" y="130698"/>
                  </a:lnTo>
                  <a:lnTo>
                    <a:pt x="275958" y="118999"/>
                  </a:lnTo>
                  <a:lnTo>
                    <a:pt x="253576" y="105433"/>
                  </a:lnTo>
                  <a:lnTo>
                    <a:pt x="241055" y="87534"/>
                  </a:lnTo>
                  <a:lnTo>
                    <a:pt x="231949" y="64635"/>
                  </a:lnTo>
                  <a:lnTo>
                    <a:pt x="219811" y="36068"/>
                  </a:lnTo>
                  <a:lnTo>
                    <a:pt x="213666" y="25396"/>
                  </a:lnTo>
                  <a:lnTo>
                    <a:pt x="206605" y="15843"/>
                  </a:lnTo>
                  <a:lnTo>
                    <a:pt x="198946" y="7385"/>
                  </a:lnTo>
                  <a:lnTo>
                    <a:pt x="191007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165219" y="1662506"/>
            <a:ext cx="4032250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0" spc="195" dirty="0">
                <a:solidFill>
                  <a:srgbClr val="618EFF"/>
                </a:solidFill>
              </a:rPr>
              <a:t>BİLİNÇLİ </a:t>
            </a:r>
            <a:r>
              <a:rPr sz="5000" spc="254" dirty="0">
                <a:solidFill>
                  <a:srgbClr val="090909"/>
                </a:solidFill>
              </a:rPr>
              <a:t>TEKNOLOJİ </a:t>
            </a:r>
            <a:r>
              <a:rPr sz="5000" spc="150" dirty="0">
                <a:solidFill>
                  <a:srgbClr val="090909"/>
                </a:solidFill>
              </a:rPr>
              <a:t>KULLANIMI</a:t>
            </a:r>
            <a:endParaRPr sz="5000" dirty="0"/>
          </a:p>
        </p:txBody>
      </p:sp>
      <p:grpSp>
        <p:nvGrpSpPr>
          <p:cNvPr id="37" name="object 37"/>
          <p:cNvGrpSpPr/>
          <p:nvPr/>
        </p:nvGrpSpPr>
        <p:grpSpPr>
          <a:xfrm>
            <a:off x="3651503" y="536156"/>
            <a:ext cx="5215636" cy="4206747"/>
            <a:chOff x="3651503" y="536156"/>
            <a:chExt cx="5215636" cy="4206747"/>
          </a:xfrm>
        </p:grpSpPr>
        <p:sp>
          <p:nvSpPr>
            <p:cNvPr id="38" name="object 38"/>
            <p:cNvSpPr/>
            <p:nvPr/>
          </p:nvSpPr>
          <p:spPr>
            <a:xfrm>
              <a:off x="3758056" y="4160608"/>
              <a:ext cx="565150" cy="565150"/>
            </a:xfrm>
            <a:custGeom>
              <a:avLst/>
              <a:gdLst/>
              <a:ahLst/>
              <a:cxnLst/>
              <a:rect l="l" t="t" r="r" b="b"/>
              <a:pathLst>
                <a:path w="565150" h="565150">
                  <a:moveTo>
                    <a:pt x="422401" y="0"/>
                  </a:moveTo>
                  <a:lnTo>
                    <a:pt x="94614" y="29184"/>
                  </a:lnTo>
                  <a:lnTo>
                    <a:pt x="54881" y="40943"/>
                  </a:lnTo>
                  <a:lnTo>
                    <a:pt x="23828" y="66136"/>
                  </a:lnTo>
                  <a:lnTo>
                    <a:pt x="4514" y="101123"/>
                  </a:lnTo>
                  <a:lnTo>
                    <a:pt x="0" y="142265"/>
                  </a:lnTo>
                  <a:lnTo>
                    <a:pt x="29082" y="470077"/>
                  </a:lnTo>
                  <a:lnTo>
                    <a:pt x="40888" y="509763"/>
                  </a:lnTo>
                  <a:lnTo>
                    <a:pt x="66087" y="540783"/>
                  </a:lnTo>
                  <a:lnTo>
                    <a:pt x="101074" y="560094"/>
                  </a:lnTo>
                  <a:lnTo>
                    <a:pt x="142239" y="564654"/>
                  </a:lnTo>
                  <a:lnTo>
                    <a:pt x="470026" y="535470"/>
                  </a:lnTo>
                  <a:lnTo>
                    <a:pt x="509742" y="523712"/>
                  </a:lnTo>
                  <a:lnTo>
                    <a:pt x="540765" y="498524"/>
                  </a:lnTo>
                  <a:lnTo>
                    <a:pt x="560073" y="463541"/>
                  </a:lnTo>
                  <a:lnTo>
                    <a:pt x="564641" y="422402"/>
                  </a:lnTo>
                  <a:lnTo>
                    <a:pt x="535431" y="94589"/>
                  </a:lnTo>
                  <a:lnTo>
                    <a:pt x="523682" y="54901"/>
                  </a:lnTo>
                  <a:lnTo>
                    <a:pt x="498490" y="23877"/>
                  </a:lnTo>
                  <a:lnTo>
                    <a:pt x="463512" y="4562"/>
                  </a:lnTo>
                  <a:lnTo>
                    <a:pt x="422401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1503" y="4160354"/>
              <a:ext cx="582549" cy="5825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9496" y="4354703"/>
              <a:ext cx="190849" cy="20680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04198" y="536156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393852" y="0"/>
                  </a:moveTo>
                  <a:lnTo>
                    <a:pt x="69580" y="75094"/>
                  </a:lnTo>
                  <a:lnTo>
                    <a:pt x="12112" y="118179"/>
                  </a:lnTo>
                  <a:lnTo>
                    <a:pt x="0" y="152068"/>
                  </a:lnTo>
                  <a:lnTo>
                    <a:pt x="1889" y="189267"/>
                  </a:lnTo>
                  <a:lnTo>
                    <a:pt x="75041" y="476287"/>
                  </a:lnTo>
                  <a:lnTo>
                    <a:pt x="91217" y="509831"/>
                  </a:lnTo>
                  <a:lnTo>
                    <a:pt x="118062" y="533755"/>
                  </a:lnTo>
                  <a:lnTo>
                    <a:pt x="151907" y="545867"/>
                  </a:lnTo>
                  <a:lnTo>
                    <a:pt x="189087" y="543978"/>
                  </a:lnTo>
                  <a:lnTo>
                    <a:pt x="476234" y="470826"/>
                  </a:lnTo>
                  <a:lnTo>
                    <a:pt x="509778" y="454648"/>
                  </a:lnTo>
                  <a:lnTo>
                    <a:pt x="533701" y="427789"/>
                  </a:lnTo>
                  <a:lnTo>
                    <a:pt x="545814" y="393906"/>
                  </a:lnTo>
                  <a:lnTo>
                    <a:pt x="543925" y="356653"/>
                  </a:lnTo>
                  <a:lnTo>
                    <a:pt x="470773" y="69633"/>
                  </a:lnTo>
                  <a:lnTo>
                    <a:pt x="454594" y="36087"/>
                  </a:lnTo>
                  <a:lnTo>
                    <a:pt x="427736" y="12150"/>
                  </a:lnTo>
                  <a:lnTo>
                    <a:pt x="393852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8264" y="537463"/>
              <a:ext cx="586739" cy="5867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3762" y="653938"/>
              <a:ext cx="114911" cy="11503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89921" y="782385"/>
              <a:ext cx="260985" cy="245110"/>
            </a:xfrm>
            <a:custGeom>
              <a:avLst/>
              <a:gdLst/>
              <a:ahLst/>
              <a:cxnLst/>
              <a:rect l="l" t="t" r="r" b="b"/>
              <a:pathLst>
                <a:path w="260985" h="245109">
                  <a:moveTo>
                    <a:pt x="138050" y="0"/>
                  </a:moveTo>
                  <a:lnTo>
                    <a:pt x="90029" y="2474"/>
                  </a:lnTo>
                  <a:lnTo>
                    <a:pt x="46636" y="23332"/>
                  </a:lnTo>
                  <a:lnTo>
                    <a:pt x="15686" y="57989"/>
                  </a:lnTo>
                  <a:lnTo>
                    <a:pt x="0" y="101719"/>
                  </a:lnTo>
                  <a:lnTo>
                    <a:pt x="2399" y="149794"/>
                  </a:lnTo>
                  <a:lnTo>
                    <a:pt x="25640" y="240472"/>
                  </a:lnTo>
                  <a:lnTo>
                    <a:pt x="33133" y="244917"/>
                  </a:lnTo>
                  <a:lnTo>
                    <a:pt x="255891" y="188148"/>
                  </a:lnTo>
                  <a:lnTo>
                    <a:pt x="260463" y="180655"/>
                  </a:lnTo>
                  <a:lnTo>
                    <a:pt x="237349" y="89850"/>
                  </a:lnTo>
                  <a:lnTo>
                    <a:pt x="216473" y="46533"/>
                  </a:lnTo>
                  <a:lnTo>
                    <a:pt x="181786" y="15634"/>
                  </a:lnTo>
                  <a:lnTo>
                    <a:pt x="138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47964" y="579612"/>
              <a:ext cx="1019175" cy="1116965"/>
            </a:xfrm>
            <a:custGeom>
              <a:avLst/>
              <a:gdLst/>
              <a:ahLst/>
              <a:cxnLst/>
              <a:rect l="l" t="t" r="r" b="b"/>
              <a:pathLst>
                <a:path w="1019175" h="1116964">
                  <a:moveTo>
                    <a:pt x="92884" y="0"/>
                  </a:moveTo>
                  <a:lnTo>
                    <a:pt x="85076" y="533"/>
                  </a:lnTo>
                  <a:lnTo>
                    <a:pt x="77469" y="2555"/>
                  </a:lnTo>
                  <a:lnTo>
                    <a:pt x="0" y="39258"/>
                  </a:lnTo>
                  <a:lnTo>
                    <a:pt x="908303" y="476519"/>
                  </a:lnTo>
                  <a:lnTo>
                    <a:pt x="730123" y="1116345"/>
                  </a:lnTo>
                  <a:lnTo>
                    <a:pt x="805433" y="1082182"/>
                  </a:lnTo>
                  <a:lnTo>
                    <a:pt x="1016888" y="443626"/>
                  </a:lnTo>
                  <a:lnTo>
                    <a:pt x="1018611" y="428894"/>
                  </a:lnTo>
                  <a:lnTo>
                    <a:pt x="1015047" y="414924"/>
                  </a:lnTo>
                  <a:lnTo>
                    <a:pt x="1006816" y="403050"/>
                  </a:lnTo>
                  <a:lnTo>
                    <a:pt x="994536" y="394604"/>
                  </a:lnTo>
                  <a:lnTo>
                    <a:pt x="108203" y="3444"/>
                  </a:lnTo>
                  <a:lnTo>
                    <a:pt x="100669" y="966"/>
                  </a:lnTo>
                  <a:lnTo>
                    <a:pt x="92884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08731" y="618156"/>
              <a:ext cx="1081770" cy="1077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3719" y="3725278"/>
            <a:ext cx="3010280" cy="14182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86839" y="3031235"/>
            <a:ext cx="2458720" cy="1343025"/>
            <a:chOff x="1386839" y="3031235"/>
            <a:chExt cx="2458720" cy="1343025"/>
          </a:xfrm>
        </p:grpSpPr>
        <p:sp>
          <p:nvSpPr>
            <p:cNvPr id="4" name="object 4"/>
            <p:cNvSpPr/>
            <p:nvPr/>
          </p:nvSpPr>
          <p:spPr>
            <a:xfrm>
              <a:off x="1386839" y="3031235"/>
              <a:ext cx="2458720" cy="1343025"/>
            </a:xfrm>
            <a:custGeom>
              <a:avLst/>
              <a:gdLst/>
              <a:ahLst/>
              <a:cxnLst/>
              <a:rect l="l" t="t" r="r" b="b"/>
              <a:pathLst>
                <a:path w="2458720" h="1343025">
                  <a:moveTo>
                    <a:pt x="2458212" y="0"/>
                  </a:moveTo>
                  <a:lnTo>
                    <a:pt x="0" y="0"/>
                  </a:lnTo>
                  <a:lnTo>
                    <a:pt x="0" y="1342644"/>
                  </a:lnTo>
                  <a:lnTo>
                    <a:pt x="2458212" y="1342644"/>
                  </a:lnTo>
                  <a:lnTo>
                    <a:pt x="2458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2371" y="3180587"/>
              <a:ext cx="1828800" cy="365760"/>
            </a:xfrm>
            <a:custGeom>
              <a:avLst/>
              <a:gdLst/>
              <a:ahLst/>
              <a:cxnLst/>
              <a:rect l="l" t="t" r="r" b="b"/>
              <a:pathLst>
                <a:path w="1828800" h="365760">
                  <a:moveTo>
                    <a:pt x="1645920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1645920" y="365759"/>
                  </a:lnTo>
                  <a:lnTo>
                    <a:pt x="1694523" y="359224"/>
                  </a:lnTo>
                  <a:lnTo>
                    <a:pt x="1738206" y="340783"/>
                  </a:lnTo>
                  <a:lnTo>
                    <a:pt x="1775221" y="312181"/>
                  </a:lnTo>
                  <a:lnTo>
                    <a:pt x="1803823" y="275166"/>
                  </a:lnTo>
                  <a:lnTo>
                    <a:pt x="1822264" y="231483"/>
                  </a:lnTo>
                  <a:lnTo>
                    <a:pt x="1828800" y="182880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531607" y="4194047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524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2044" y="4186428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351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619" y="4186428"/>
            <a:ext cx="2169160" cy="0"/>
          </a:xfrm>
          <a:custGeom>
            <a:avLst/>
            <a:gdLst/>
            <a:ahLst/>
            <a:cxnLst/>
            <a:rect l="l" t="t" r="r" b="b"/>
            <a:pathLst>
              <a:path w="2169160">
                <a:moveTo>
                  <a:pt x="0" y="0"/>
                </a:moveTo>
                <a:lnTo>
                  <a:pt x="2168652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86839" y="1533144"/>
            <a:ext cx="2458720" cy="1344295"/>
            <a:chOff x="1386839" y="1533144"/>
            <a:chExt cx="2458720" cy="1344295"/>
          </a:xfrm>
        </p:grpSpPr>
        <p:sp>
          <p:nvSpPr>
            <p:cNvPr id="10" name="object 10"/>
            <p:cNvSpPr/>
            <p:nvPr/>
          </p:nvSpPr>
          <p:spPr>
            <a:xfrm>
              <a:off x="1386839" y="1533144"/>
              <a:ext cx="2458720" cy="1344295"/>
            </a:xfrm>
            <a:custGeom>
              <a:avLst/>
              <a:gdLst/>
              <a:ahLst/>
              <a:cxnLst/>
              <a:rect l="l" t="t" r="r" b="b"/>
              <a:pathLst>
                <a:path w="2458720" h="1344295">
                  <a:moveTo>
                    <a:pt x="2458212" y="0"/>
                  </a:moveTo>
                  <a:lnTo>
                    <a:pt x="0" y="0"/>
                  </a:lnTo>
                  <a:lnTo>
                    <a:pt x="0" y="1344167"/>
                  </a:lnTo>
                  <a:lnTo>
                    <a:pt x="2458212" y="1344167"/>
                  </a:lnTo>
                  <a:lnTo>
                    <a:pt x="2458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3895" y="1694688"/>
              <a:ext cx="1828800" cy="364490"/>
            </a:xfrm>
            <a:custGeom>
              <a:avLst/>
              <a:gdLst/>
              <a:ahLst/>
              <a:cxnLst/>
              <a:rect l="l" t="t" r="r" b="b"/>
              <a:pathLst>
                <a:path w="1828800" h="364489">
                  <a:moveTo>
                    <a:pt x="1646681" y="0"/>
                  </a:moveTo>
                  <a:lnTo>
                    <a:pt x="182117" y="0"/>
                  </a:lnTo>
                  <a:lnTo>
                    <a:pt x="133702" y="6505"/>
                  </a:lnTo>
                  <a:lnTo>
                    <a:pt x="90198" y="24863"/>
                  </a:lnTo>
                  <a:lnTo>
                    <a:pt x="53340" y="53339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7"/>
                  </a:lnTo>
                  <a:lnTo>
                    <a:pt x="6505" y="230533"/>
                  </a:lnTo>
                  <a:lnTo>
                    <a:pt x="24863" y="274037"/>
                  </a:lnTo>
                  <a:lnTo>
                    <a:pt x="53340" y="310896"/>
                  </a:lnTo>
                  <a:lnTo>
                    <a:pt x="90198" y="339372"/>
                  </a:lnTo>
                  <a:lnTo>
                    <a:pt x="133702" y="357730"/>
                  </a:lnTo>
                  <a:lnTo>
                    <a:pt x="182117" y="364236"/>
                  </a:lnTo>
                  <a:lnTo>
                    <a:pt x="1646681" y="364236"/>
                  </a:lnTo>
                  <a:lnTo>
                    <a:pt x="1695097" y="357730"/>
                  </a:lnTo>
                  <a:lnTo>
                    <a:pt x="1738601" y="339372"/>
                  </a:lnTo>
                  <a:lnTo>
                    <a:pt x="1775459" y="310896"/>
                  </a:lnTo>
                  <a:lnTo>
                    <a:pt x="1803936" y="274037"/>
                  </a:lnTo>
                  <a:lnTo>
                    <a:pt x="1822294" y="230533"/>
                  </a:lnTo>
                  <a:lnTo>
                    <a:pt x="1828800" y="182117"/>
                  </a:lnTo>
                  <a:lnTo>
                    <a:pt x="1822294" y="133702"/>
                  </a:lnTo>
                  <a:lnTo>
                    <a:pt x="1803936" y="90198"/>
                  </a:lnTo>
                  <a:lnTo>
                    <a:pt x="1775460" y="53339"/>
                  </a:lnTo>
                  <a:lnTo>
                    <a:pt x="1738601" y="24863"/>
                  </a:lnTo>
                  <a:lnTo>
                    <a:pt x="1695097" y="6505"/>
                  </a:lnTo>
                  <a:lnTo>
                    <a:pt x="164668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1619" y="2805683"/>
              <a:ext cx="2169160" cy="0"/>
            </a:xfrm>
            <a:custGeom>
              <a:avLst/>
              <a:gdLst/>
              <a:ahLst/>
              <a:cxnLst/>
              <a:rect l="l" t="t" r="r" b="b"/>
              <a:pathLst>
                <a:path w="2169160">
                  <a:moveTo>
                    <a:pt x="0" y="0"/>
                  </a:moveTo>
                  <a:lnTo>
                    <a:pt x="2168652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73396" y="1537716"/>
            <a:ext cx="2458720" cy="1343025"/>
            <a:chOff x="5073396" y="1537716"/>
            <a:chExt cx="2458720" cy="1343025"/>
          </a:xfrm>
        </p:grpSpPr>
        <p:sp>
          <p:nvSpPr>
            <p:cNvPr id="14" name="object 14"/>
            <p:cNvSpPr/>
            <p:nvPr/>
          </p:nvSpPr>
          <p:spPr>
            <a:xfrm>
              <a:off x="5073396" y="1537716"/>
              <a:ext cx="2458720" cy="1343025"/>
            </a:xfrm>
            <a:custGeom>
              <a:avLst/>
              <a:gdLst/>
              <a:ahLst/>
              <a:cxnLst/>
              <a:rect l="l" t="t" r="r" b="b"/>
              <a:pathLst>
                <a:path w="2458720" h="1343025">
                  <a:moveTo>
                    <a:pt x="2458211" y="0"/>
                  </a:moveTo>
                  <a:lnTo>
                    <a:pt x="0" y="0"/>
                  </a:lnTo>
                  <a:lnTo>
                    <a:pt x="0" y="1342643"/>
                  </a:lnTo>
                  <a:lnTo>
                    <a:pt x="2458211" y="1342643"/>
                  </a:lnTo>
                  <a:lnTo>
                    <a:pt x="2458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75504" y="1697736"/>
              <a:ext cx="1828800" cy="365760"/>
            </a:xfrm>
            <a:custGeom>
              <a:avLst/>
              <a:gdLst/>
              <a:ahLst/>
              <a:cxnLst/>
              <a:rect l="l" t="t" r="r" b="b"/>
              <a:pathLst>
                <a:path w="1828800" h="365760">
                  <a:moveTo>
                    <a:pt x="1645920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59"/>
                  </a:lnTo>
                  <a:lnTo>
                    <a:pt x="1645920" y="365759"/>
                  </a:lnTo>
                  <a:lnTo>
                    <a:pt x="1694523" y="359224"/>
                  </a:lnTo>
                  <a:lnTo>
                    <a:pt x="1738206" y="340783"/>
                  </a:lnTo>
                  <a:lnTo>
                    <a:pt x="1775221" y="312181"/>
                  </a:lnTo>
                  <a:lnTo>
                    <a:pt x="1803823" y="275166"/>
                  </a:lnTo>
                  <a:lnTo>
                    <a:pt x="1822264" y="231483"/>
                  </a:lnTo>
                  <a:lnTo>
                    <a:pt x="1828800" y="182879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8176" y="2808732"/>
              <a:ext cx="2169160" cy="0"/>
            </a:xfrm>
            <a:custGeom>
              <a:avLst/>
              <a:gdLst/>
              <a:ahLst/>
              <a:cxnLst/>
              <a:rect l="l" t="t" r="r" b="b"/>
              <a:pathLst>
                <a:path w="2169159">
                  <a:moveTo>
                    <a:pt x="0" y="0"/>
                  </a:moveTo>
                  <a:lnTo>
                    <a:pt x="2168652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73396" y="3031235"/>
            <a:ext cx="2458720" cy="1343025"/>
            <a:chOff x="5073396" y="3031235"/>
            <a:chExt cx="2458720" cy="1343025"/>
          </a:xfrm>
        </p:grpSpPr>
        <p:sp>
          <p:nvSpPr>
            <p:cNvPr id="18" name="object 18"/>
            <p:cNvSpPr/>
            <p:nvPr/>
          </p:nvSpPr>
          <p:spPr>
            <a:xfrm>
              <a:off x="5073396" y="3031235"/>
              <a:ext cx="2458720" cy="1343025"/>
            </a:xfrm>
            <a:custGeom>
              <a:avLst/>
              <a:gdLst/>
              <a:ahLst/>
              <a:cxnLst/>
              <a:rect l="l" t="t" r="r" b="b"/>
              <a:pathLst>
                <a:path w="2458720" h="1343025">
                  <a:moveTo>
                    <a:pt x="2458211" y="0"/>
                  </a:moveTo>
                  <a:lnTo>
                    <a:pt x="0" y="0"/>
                  </a:lnTo>
                  <a:lnTo>
                    <a:pt x="0" y="1342644"/>
                  </a:lnTo>
                  <a:lnTo>
                    <a:pt x="2458211" y="1342644"/>
                  </a:lnTo>
                  <a:lnTo>
                    <a:pt x="2458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52644" y="3191255"/>
              <a:ext cx="1828800" cy="365760"/>
            </a:xfrm>
            <a:custGeom>
              <a:avLst/>
              <a:gdLst/>
              <a:ahLst/>
              <a:cxnLst/>
              <a:rect l="l" t="t" r="r" b="b"/>
              <a:pathLst>
                <a:path w="1828800" h="365760">
                  <a:moveTo>
                    <a:pt x="1645920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1645920" y="365759"/>
                  </a:lnTo>
                  <a:lnTo>
                    <a:pt x="1694523" y="359224"/>
                  </a:lnTo>
                  <a:lnTo>
                    <a:pt x="1738206" y="340783"/>
                  </a:lnTo>
                  <a:lnTo>
                    <a:pt x="1775221" y="312181"/>
                  </a:lnTo>
                  <a:lnTo>
                    <a:pt x="1803823" y="275166"/>
                  </a:lnTo>
                  <a:lnTo>
                    <a:pt x="1822264" y="231483"/>
                  </a:lnTo>
                  <a:lnTo>
                    <a:pt x="1828800" y="182880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18176" y="4302251"/>
              <a:ext cx="2169160" cy="0"/>
            </a:xfrm>
            <a:custGeom>
              <a:avLst/>
              <a:gdLst/>
              <a:ahLst/>
              <a:cxnLst/>
              <a:rect l="l" t="t" r="r" b="b"/>
              <a:pathLst>
                <a:path w="2169159">
                  <a:moveTo>
                    <a:pt x="0" y="0"/>
                  </a:moveTo>
                  <a:lnTo>
                    <a:pt x="2168652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75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DOĞRU</a:t>
            </a:r>
            <a:r>
              <a:rPr sz="2800" spc="165" dirty="0"/>
              <a:t> </a:t>
            </a:r>
            <a:r>
              <a:rPr sz="2800" spc="114" dirty="0"/>
              <a:t>BİLGİ</a:t>
            </a:r>
            <a:r>
              <a:rPr sz="2800" spc="170" dirty="0"/>
              <a:t> </a:t>
            </a:r>
            <a:r>
              <a:rPr sz="2800" spc="130" dirty="0"/>
              <a:t>İÇİN</a:t>
            </a:r>
            <a:r>
              <a:rPr sz="2800" spc="155" dirty="0"/>
              <a:t> </a:t>
            </a:r>
            <a:r>
              <a:rPr sz="2800" spc="-10" dirty="0"/>
              <a:t>ARAŞTIR</a:t>
            </a:r>
            <a:endParaRPr sz="2800" dirty="0"/>
          </a:p>
        </p:txBody>
      </p:sp>
      <p:sp>
        <p:nvSpPr>
          <p:cNvPr id="22" name="object 22"/>
          <p:cNvSpPr txBox="1"/>
          <p:nvPr/>
        </p:nvSpPr>
        <p:spPr>
          <a:xfrm>
            <a:off x="1386839" y="1533144"/>
            <a:ext cx="2458720" cy="134429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187325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1475"/>
              </a:spcBef>
            </a:pPr>
            <a:r>
              <a:rPr sz="2000" b="1" spc="-10" dirty="0">
                <a:solidFill>
                  <a:srgbClr val="090909"/>
                </a:solidFill>
                <a:latin typeface="Tahoma"/>
                <a:cs typeface="Tahoma"/>
              </a:rPr>
              <a:t>İncele</a:t>
            </a:r>
            <a:endParaRPr sz="2000">
              <a:latin typeface="Tahoma"/>
              <a:cs typeface="Tahoma"/>
            </a:endParaRPr>
          </a:p>
          <a:p>
            <a:pPr marL="279400" marR="250825" indent="-3175" algn="ctr">
              <a:lnSpc>
                <a:spcPct val="100000"/>
              </a:lnSpc>
              <a:spcBef>
                <a:spcPts val="65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İçeriğin</a:t>
            </a:r>
            <a:r>
              <a:rPr sz="1400" spc="1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başlığını</a:t>
            </a:r>
            <a:r>
              <a:rPr sz="14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ya</a:t>
            </a:r>
            <a:r>
              <a:rPr sz="1400" spc="1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da</a:t>
            </a:r>
            <a:r>
              <a:rPr sz="1400" spc="10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0909"/>
                </a:solidFill>
                <a:latin typeface="Calibri"/>
                <a:cs typeface="Calibri"/>
              </a:rPr>
              <a:t>bir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bölümünü</a:t>
            </a:r>
            <a:r>
              <a:rPr sz="1400" spc="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değil</a:t>
            </a:r>
            <a:r>
              <a:rPr sz="1400" spc="12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tamamını incele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3396" y="1537716"/>
            <a:ext cx="2458720" cy="134302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465"/>
              </a:spcBef>
            </a:pPr>
            <a:r>
              <a:rPr sz="2000" b="1" spc="-10" dirty="0">
                <a:solidFill>
                  <a:srgbClr val="090909"/>
                </a:solidFill>
                <a:latin typeface="Tahoma"/>
                <a:cs typeface="Tahoma"/>
              </a:rPr>
              <a:t>Sorgula</a:t>
            </a:r>
            <a:endParaRPr sz="2000">
              <a:latin typeface="Tahoma"/>
              <a:cs typeface="Tahoma"/>
            </a:endParaRPr>
          </a:p>
          <a:p>
            <a:pPr marL="347980" marR="277495" indent="-59690">
              <a:lnSpc>
                <a:spcPct val="100000"/>
              </a:lnSpc>
              <a:spcBef>
                <a:spcPts val="149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İçeriğin</a:t>
            </a:r>
            <a:r>
              <a:rPr sz="1400" spc="2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kaynağını</a:t>
            </a:r>
            <a:r>
              <a:rPr sz="1400" spc="2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araştır,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güvenilir</a:t>
            </a:r>
            <a:r>
              <a:rPr sz="1400" spc="12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bir</a:t>
            </a:r>
            <a:r>
              <a:rPr sz="1400" spc="12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kaynak</a:t>
            </a:r>
            <a:r>
              <a:rPr sz="1400" spc="10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0909"/>
                </a:solidFill>
                <a:latin typeface="Calibri"/>
                <a:cs typeface="Calibri"/>
              </a:rPr>
              <a:t>mı?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6839" y="3031235"/>
            <a:ext cx="2458720" cy="134302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1290"/>
              </a:spcBef>
            </a:pPr>
            <a:r>
              <a:rPr sz="2000" b="1" spc="-10" dirty="0">
                <a:solidFill>
                  <a:srgbClr val="090909"/>
                </a:solidFill>
                <a:latin typeface="Tahoma"/>
                <a:cs typeface="Tahoma"/>
              </a:rPr>
              <a:t>Güvenilirlik</a:t>
            </a:r>
            <a:endParaRPr sz="2000">
              <a:latin typeface="Tahoma"/>
              <a:cs typeface="Tahoma"/>
            </a:endParaRPr>
          </a:p>
          <a:p>
            <a:pPr marL="590550" marR="303530" indent="-260985">
              <a:lnSpc>
                <a:spcPct val="100000"/>
              </a:lnSpc>
              <a:spcBef>
                <a:spcPts val="85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İçeriği</a:t>
            </a:r>
            <a:r>
              <a:rPr sz="1400" spc="17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destekleyen</a:t>
            </a:r>
            <a:r>
              <a:rPr sz="1400" spc="12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farklı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kaynaklar</a:t>
            </a:r>
            <a:r>
              <a:rPr sz="1400" spc="9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var</a:t>
            </a:r>
            <a:r>
              <a:rPr sz="1400" spc="9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0909"/>
                </a:solidFill>
                <a:latin typeface="Calibri"/>
                <a:cs typeface="Calibri"/>
              </a:rPr>
              <a:t>mı?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73396" y="3031235"/>
            <a:ext cx="2458720" cy="134302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425"/>
              </a:spcBef>
            </a:pPr>
            <a:r>
              <a:rPr sz="2000" b="1" spc="-10" dirty="0">
                <a:solidFill>
                  <a:srgbClr val="090909"/>
                </a:solidFill>
                <a:latin typeface="Tahoma"/>
                <a:cs typeface="Tahoma"/>
              </a:rPr>
              <a:t>Güncellik</a:t>
            </a:r>
            <a:endParaRPr sz="2000">
              <a:latin typeface="Tahoma"/>
              <a:cs typeface="Tahoma"/>
            </a:endParaRPr>
          </a:p>
          <a:p>
            <a:pPr marL="434340" marR="450850" indent="51435">
              <a:lnSpc>
                <a:spcPct val="100000"/>
              </a:lnSpc>
              <a:spcBef>
                <a:spcPts val="154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İçeriğin</a:t>
            </a:r>
            <a:r>
              <a:rPr sz="1400" spc="1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güncel</a:t>
            </a:r>
            <a:r>
              <a:rPr sz="1400" spc="1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90909"/>
                </a:solidFill>
                <a:latin typeface="Calibri"/>
                <a:cs typeface="Calibri"/>
              </a:rPr>
              <a:t>olup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olmadığını</a:t>
            </a:r>
            <a:r>
              <a:rPr sz="1400" spc="18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kontrol</a:t>
            </a:r>
            <a:r>
              <a:rPr sz="14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0909"/>
                </a:solidFill>
                <a:latin typeface="Calibri"/>
                <a:cs typeface="Calibri"/>
              </a:rPr>
              <a:t>et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83552" y="1740407"/>
            <a:ext cx="378460" cy="290195"/>
            <a:chOff x="7083552" y="1740407"/>
            <a:chExt cx="378460" cy="290195"/>
          </a:xfrm>
        </p:grpSpPr>
        <p:sp>
          <p:nvSpPr>
            <p:cNvPr id="27" name="object 27"/>
            <p:cNvSpPr/>
            <p:nvPr/>
          </p:nvSpPr>
          <p:spPr>
            <a:xfrm>
              <a:off x="7089648" y="1748027"/>
              <a:ext cx="364490" cy="276225"/>
            </a:xfrm>
            <a:custGeom>
              <a:avLst/>
              <a:gdLst/>
              <a:ahLst/>
              <a:cxnLst/>
              <a:rect l="l" t="t" r="r" b="b"/>
              <a:pathLst>
                <a:path w="364490" h="276225">
                  <a:moveTo>
                    <a:pt x="339090" y="0"/>
                  </a:moveTo>
                  <a:lnTo>
                    <a:pt x="25146" y="0"/>
                  </a:lnTo>
                  <a:lnTo>
                    <a:pt x="15323" y="1962"/>
                  </a:lnTo>
                  <a:lnTo>
                    <a:pt x="7334" y="7318"/>
                  </a:lnTo>
                  <a:lnTo>
                    <a:pt x="1964" y="15269"/>
                  </a:lnTo>
                  <a:lnTo>
                    <a:pt x="0" y="25019"/>
                  </a:lnTo>
                  <a:lnTo>
                    <a:pt x="0" y="199898"/>
                  </a:lnTo>
                  <a:lnTo>
                    <a:pt x="1964" y="209647"/>
                  </a:lnTo>
                  <a:lnTo>
                    <a:pt x="7334" y="217598"/>
                  </a:lnTo>
                  <a:lnTo>
                    <a:pt x="15323" y="222954"/>
                  </a:lnTo>
                  <a:lnTo>
                    <a:pt x="25146" y="224917"/>
                  </a:lnTo>
                  <a:lnTo>
                    <a:pt x="110744" y="224917"/>
                  </a:lnTo>
                  <a:lnTo>
                    <a:pt x="114807" y="226314"/>
                  </a:lnTo>
                  <a:lnTo>
                    <a:pt x="178816" y="275844"/>
                  </a:lnTo>
                  <a:lnTo>
                    <a:pt x="185420" y="275844"/>
                  </a:lnTo>
                  <a:lnTo>
                    <a:pt x="249427" y="226314"/>
                  </a:lnTo>
                  <a:lnTo>
                    <a:pt x="253492" y="224917"/>
                  </a:lnTo>
                  <a:lnTo>
                    <a:pt x="339090" y="224917"/>
                  </a:lnTo>
                  <a:lnTo>
                    <a:pt x="348859" y="222954"/>
                  </a:lnTo>
                  <a:lnTo>
                    <a:pt x="356854" y="217598"/>
                  </a:lnTo>
                  <a:lnTo>
                    <a:pt x="362253" y="209647"/>
                  </a:lnTo>
                  <a:lnTo>
                    <a:pt x="364235" y="199898"/>
                  </a:lnTo>
                  <a:lnTo>
                    <a:pt x="364235" y="25019"/>
                  </a:lnTo>
                  <a:lnTo>
                    <a:pt x="362253" y="15269"/>
                  </a:lnTo>
                  <a:lnTo>
                    <a:pt x="356854" y="7318"/>
                  </a:lnTo>
                  <a:lnTo>
                    <a:pt x="348859" y="1962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63384" y="1748027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79756" y="225552"/>
                  </a:moveTo>
                  <a:lnTo>
                    <a:pt x="61087" y="225552"/>
                  </a:lnTo>
                  <a:lnTo>
                    <a:pt x="57150" y="226949"/>
                  </a:lnTo>
                  <a:lnTo>
                    <a:pt x="0" y="271145"/>
                  </a:lnTo>
                  <a:lnTo>
                    <a:pt x="1397" y="272288"/>
                  </a:lnTo>
                  <a:lnTo>
                    <a:pt x="6096" y="275844"/>
                  </a:lnTo>
                  <a:lnTo>
                    <a:pt x="12573" y="275844"/>
                  </a:lnTo>
                  <a:lnTo>
                    <a:pt x="75692" y="226949"/>
                  </a:lnTo>
                  <a:lnTo>
                    <a:pt x="79756" y="225552"/>
                  </a:lnTo>
                  <a:close/>
                </a:path>
                <a:path w="190500" h="276225">
                  <a:moveTo>
                    <a:pt x="190500" y="25146"/>
                  </a:moveTo>
                  <a:lnTo>
                    <a:pt x="188531" y="15379"/>
                  </a:lnTo>
                  <a:lnTo>
                    <a:pt x="183197" y="7391"/>
                  </a:lnTo>
                  <a:lnTo>
                    <a:pt x="175272" y="1993"/>
                  </a:lnTo>
                  <a:lnTo>
                    <a:pt x="165608" y="0"/>
                  </a:lnTo>
                  <a:lnTo>
                    <a:pt x="146304" y="0"/>
                  </a:lnTo>
                  <a:lnTo>
                    <a:pt x="156083" y="1981"/>
                  </a:lnTo>
                  <a:lnTo>
                    <a:pt x="164122" y="7366"/>
                  </a:lnTo>
                  <a:lnTo>
                    <a:pt x="169570" y="15328"/>
                  </a:lnTo>
                  <a:lnTo>
                    <a:pt x="171577" y="25019"/>
                  </a:lnTo>
                  <a:lnTo>
                    <a:pt x="171577" y="200533"/>
                  </a:lnTo>
                  <a:lnTo>
                    <a:pt x="169570" y="210286"/>
                  </a:lnTo>
                  <a:lnTo>
                    <a:pt x="164122" y="218236"/>
                  </a:lnTo>
                  <a:lnTo>
                    <a:pt x="156083" y="223596"/>
                  </a:lnTo>
                  <a:lnTo>
                    <a:pt x="146304" y="225552"/>
                  </a:lnTo>
                  <a:lnTo>
                    <a:pt x="165608" y="225552"/>
                  </a:lnTo>
                  <a:lnTo>
                    <a:pt x="175272" y="223583"/>
                  </a:lnTo>
                  <a:lnTo>
                    <a:pt x="183184" y="218198"/>
                  </a:lnTo>
                  <a:lnTo>
                    <a:pt x="188531" y="210235"/>
                  </a:lnTo>
                  <a:lnTo>
                    <a:pt x="190500" y="200533"/>
                  </a:lnTo>
                  <a:lnTo>
                    <a:pt x="190500" y="25146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3552" y="1748027"/>
              <a:ext cx="213359" cy="2255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83552" y="1740407"/>
              <a:ext cx="378460" cy="290195"/>
            </a:xfrm>
            <a:custGeom>
              <a:avLst/>
              <a:gdLst/>
              <a:ahLst/>
              <a:cxnLst/>
              <a:rect l="l" t="t" r="r" b="b"/>
              <a:pathLst>
                <a:path w="378459" h="290194">
                  <a:moveTo>
                    <a:pt x="346455" y="0"/>
                  </a:moveTo>
                  <a:lnTo>
                    <a:pt x="31623" y="0"/>
                  </a:lnTo>
                  <a:lnTo>
                    <a:pt x="19434" y="2474"/>
                  </a:lnTo>
                  <a:lnTo>
                    <a:pt x="9461" y="9223"/>
                  </a:lnTo>
                  <a:lnTo>
                    <a:pt x="2726" y="19234"/>
                  </a:lnTo>
                  <a:lnTo>
                    <a:pt x="253" y="31495"/>
                  </a:lnTo>
                  <a:lnTo>
                    <a:pt x="253" y="160527"/>
                  </a:lnTo>
                  <a:lnTo>
                    <a:pt x="2540" y="163321"/>
                  </a:lnTo>
                  <a:lnTo>
                    <a:pt x="9525" y="164337"/>
                  </a:lnTo>
                  <a:lnTo>
                    <a:pt x="12826" y="161289"/>
                  </a:lnTo>
                  <a:lnTo>
                    <a:pt x="12826" y="31495"/>
                  </a:lnTo>
                  <a:lnTo>
                    <a:pt x="14301" y="24072"/>
                  </a:lnTo>
                  <a:lnTo>
                    <a:pt x="18335" y="18018"/>
                  </a:lnTo>
                  <a:lnTo>
                    <a:pt x="24346" y="13940"/>
                  </a:lnTo>
                  <a:lnTo>
                    <a:pt x="31750" y="12445"/>
                  </a:lnTo>
                  <a:lnTo>
                    <a:pt x="346582" y="12445"/>
                  </a:lnTo>
                  <a:lnTo>
                    <a:pt x="353913" y="13940"/>
                  </a:lnTo>
                  <a:lnTo>
                    <a:pt x="359886" y="18018"/>
                  </a:lnTo>
                  <a:lnTo>
                    <a:pt x="363906" y="24072"/>
                  </a:lnTo>
                  <a:lnTo>
                    <a:pt x="365378" y="31495"/>
                  </a:lnTo>
                  <a:lnTo>
                    <a:pt x="365378" y="208279"/>
                  </a:lnTo>
                  <a:lnTo>
                    <a:pt x="363847" y="211240"/>
                  </a:lnTo>
                  <a:lnTo>
                    <a:pt x="359695" y="217773"/>
                  </a:lnTo>
                  <a:lnTo>
                    <a:pt x="353591" y="224353"/>
                  </a:lnTo>
                  <a:lnTo>
                    <a:pt x="346201" y="227456"/>
                  </a:lnTo>
                  <a:lnTo>
                    <a:pt x="264541" y="227456"/>
                  </a:lnTo>
                  <a:lnTo>
                    <a:pt x="258952" y="227202"/>
                  </a:lnTo>
                  <a:lnTo>
                    <a:pt x="253492" y="228980"/>
                  </a:lnTo>
                  <a:lnTo>
                    <a:pt x="190626" y="278002"/>
                  </a:lnTo>
                  <a:lnTo>
                    <a:pt x="187198" y="278002"/>
                  </a:lnTo>
                  <a:lnTo>
                    <a:pt x="124205" y="228980"/>
                  </a:lnTo>
                  <a:lnTo>
                    <a:pt x="118745" y="227202"/>
                  </a:lnTo>
                  <a:lnTo>
                    <a:pt x="113156" y="227456"/>
                  </a:lnTo>
                  <a:lnTo>
                    <a:pt x="31496" y="227456"/>
                  </a:lnTo>
                  <a:lnTo>
                    <a:pt x="24145" y="225817"/>
                  </a:lnTo>
                  <a:lnTo>
                    <a:pt x="18129" y="221678"/>
                  </a:lnTo>
                  <a:lnTo>
                    <a:pt x="14065" y="215634"/>
                  </a:lnTo>
                  <a:lnTo>
                    <a:pt x="12573" y="208279"/>
                  </a:lnTo>
                  <a:lnTo>
                    <a:pt x="12573" y="204723"/>
                  </a:lnTo>
                  <a:lnTo>
                    <a:pt x="9778" y="201929"/>
                  </a:lnTo>
                  <a:lnTo>
                    <a:pt x="2794" y="201929"/>
                  </a:lnTo>
                  <a:lnTo>
                    <a:pt x="0" y="204723"/>
                  </a:lnTo>
                  <a:lnTo>
                    <a:pt x="0" y="208279"/>
                  </a:lnTo>
                  <a:lnTo>
                    <a:pt x="4921" y="220462"/>
                  </a:lnTo>
                  <a:lnTo>
                    <a:pt x="15748" y="230298"/>
                  </a:lnTo>
                  <a:lnTo>
                    <a:pt x="26574" y="236872"/>
                  </a:lnTo>
                  <a:lnTo>
                    <a:pt x="31496" y="239267"/>
                  </a:lnTo>
                  <a:lnTo>
                    <a:pt x="116458" y="239267"/>
                  </a:lnTo>
                  <a:lnTo>
                    <a:pt x="119125" y="240283"/>
                  </a:lnTo>
                  <a:lnTo>
                    <a:pt x="177419" y="285622"/>
                  </a:lnTo>
                  <a:lnTo>
                    <a:pt x="183094" y="288694"/>
                  </a:lnTo>
                  <a:lnTo>
                    <a:pt x="189293" y="289718"/>
                  </a:lnTo>
                  <a:lnTo>
                    <a:pt x="195492" y="288694"/>
                  </a:lnTo>
                  <a:lnTo>
                    <a:pt x="201168" y="285622"/>
                  </a:lnTo>
                  <a:lnTo>
                    <a:pt x="259461" y="240283"/>
                  </a:lnTo>
                  <a:lnTo>
                    <a:pt x="262127" y="239267"/>
                  </a:lnTo>
                  <a:lnTo>
                    <a:pt x="346455" y="239267"/>
                  </a:lnTo>
                  <a:lnTo>
                    <a:pt x="358699" y="236793"/>
                  </a:lnTo>
                  <a:lnTo>
                    <a:pt x="368680" y="230044"/>
                  </a:lnTo>
                  <a:lnTo>
                    <a:pt x="375423" y="220033"/>
                  </a:lnTo>
                  <a:lnTo>
                    <a:pt x="377951" y="207771"/>
                  </a:lnTo>
                  <a:lnTo>
                    <a:pt x="377951" y="31495"/>
                  </a:lnTo>
                  <a:lnTo>
                    <a:pt x="375477" y="19234"/>
                  </a:lnTo>
                  <a:lnTo>
                    <a:pt x="368728" y="9223"/>
                  </a:lnTo>
                  <a:lnTo>
                    <a:pt x="358717" y="2474"/>
                  </a:lnTo>
                  <a:lnTo>
                    <a:pt x="346455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9460" y="1766315"/>
              <a:ext cx="195072" cy="17983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347204" y="1804415"/>
              <a:ext cx="44450" cy="106680"/>
            </a:xfrm>
            <a:custGeom>
              <a:avLst/>
              <a:gdLst/>
              <a:ahLst/>
              <a:cxnLst/>
              <a:rect l="l" t="t" r="r" b="b"/>
              <a:pathLst>
                <a:path w="44450" h="106680">
                  <a:moveTo>
                    <a:pt x="38480" y="0"/>
                  </a:moveTo>
                  <a:lnTo>
                    <a:pt x="35814" y="381"/>
                  </a:lnTo>
                  <a:lnTo>
                    <a:pt x="889" y="28194"/>
                  </a:lnTo>
                  <a:lnTo>
                    <a:pt x="0" y="30353"/>
                  </a:lnTo>
                  <a:lnTo>
                    <a:pt x="762" y="34798"/>
                  </a:lnTo>
                  <a:lnTo>
                    <a:pt x="2159" y="36703"/>
                  </a:lnTo>
                  <a:lnTo>
                    <a:pt x="6350" y="38226"/>
                  </a:lnTo>
                  <a:lnTo>
                    <a:pt x="8763" y="37846"/>
                  </a:lnTo>
                  <a:lnTo>
                    <a:pt x="10541" y="36575"/>
                  </a:lnTo>
                  <a:lnTo>
                    <a:pt x="31623" y="19685"/>
                  </a:lnTo>
                  <a:lnTo>
                    <a:pt x="31623" y="103759"/>
                  </a:lnTo>
                  <a:lnTo>
                    <a:pt x="34671" y="106680"/>
                  </a:lnTo>
                  <a:lnTo>
                    <a:pt x="38353" y="106426"/>
                  </a:lnTo>
                  <a:lnTo>
                    <a:pt x="41655" y="106299"/>
                  </a:lnTo>
                  <a:lnTo>
                    <a:pt x="44196" y="103378"/>
                  </a:lnTo>
                  <a:lnTo>
                    <a:pt x="44196" y="4318"/>
                  </a:lnTo>
                  <a:lnTo>
                    <a:pt x="42799" y="2159"/>
                  </a:lnTo>
                  <a:lnTo>
                    <a:pt x="38480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065264" y="3235451"/>
            <a:ext cx="376555" cy="288290"/>
            <a:chOff x="7065264" y="3235451"/>
            <a:chExt cx="376555" cy="288290"/>
          </a:xfrm>
        </p:grpSpPr>
        <p:sp>
          <p:nvSpPr>
            <p:cNvPr id="34" name="object 34"/>
            <p:cNvSpPr/>
            <p:nvPr/>
          </p:nvSpPr>
          <p:spPr>
            <a:xfrm>
              <a:off x="7071360" y="3241547"/>
              <a:ext cx="364490" cy="277495"/>
            </a:xfrm>
            <a:custGeom>
              <a:avLst/>
              <a:gdLst/>
              <a:ahLst/>
              <a:cxnLst/>
              <a:rect l="l" t="t" r="r" b="b"/>
              <a:pathLst>
                <a:path w="364490" h="277495">
                  <a:moveTo>
                    <a:pt x="339090" y="0"/>
                  </a:moveTo>
                  <a:lnTo>
                    <a:pt x="25146" y="0"/>
                  </a:ln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0" y="201040"/>
                  </a:lnTo>
                  <a:lnTo>
                    <a:pt x="1982" y="210810"/>
                  </a:lnTo>
                  <a:lnTo>
                    <a:pt x="7381" y="218805"/>
                  </a:lnTo>
                  <a:lnTo>
                    <a:pt x="15376" y="224204"/>
                  </a:lnTo>
                  <a:lnTo>
                    <a:pt x="25146" y="226187"/>
                  </a:lnTo>
                  <a:lnTo>
                    <a:pt x="110744" y="226187"/>
                  </a:lnTo>
                  <a:lnTo>
                    <a:pt x="114808" y="227583"/>
                  </a:lnTo>
                  <a:lnTo>
                    <a:pt x="178816" y="277367"/>
                  </a:lnTo>
                  <a:lnTo>
                    <a:pt x="185420" y="277367"/>
                  </a:lnTo>
                  <a:lnTo>
                    <a:pt x="249428" y="227583"/>
                  </a:lnTo>
                  <a:lnTo>
                    <a:pt x="253492" y="226187"/>
                  </a:lnTo>
                  <a:lnTo>
                    <a:pt x="339090" y="226187"/>
                  </a:lnTo>
                  <a:lnTo>
                    <a:pt x="348859" y="224204"/>
                  </a:lnTo>
                  <a:lnTo>
                    <a:pt x="356854" y="218805"/>
                  </a:lnTo>
                  <a:lnTo>
                    <a:pt x="362253" y="210810"/>
                  </a:lnTo>
                  <a:lnTo>
                    <a:pt x="364236" y="201040"/>
                  </a:lnTo>
                  <a:lnTo>
                    <a:pt x="364236" y="25145"/>
                  </a:lnTo>
                  <a:lnTo>
                    <a:pt x="362253" y="15376"/>
                  </a:lnTo>
                  <a:lnTo>
                    <a:pt x="356854" y="7381"/>
                  </a:lnTo>
                  <a:lnTo>
                    <a:pt x="348859" y="1982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3572" y="3241547"/>
              <a:ext cx="192405" cy="277495"/>
            </a:xfrm>
            <a:custGeom>
              <a:avLst/>
              <a:gdLst/>
              <a:ahLst/>
              <a:cxnLst/>
              <a:rect l="l" t="t" r="r" b="b"/>
              <a:pathLst>
                <a:path w="192404" h="277495">
                  <a:moveTo>
                    <a:pt x="81153" y="225552"/>
                  </a:moveTo>
                  <a:lnTo>
                    <a:pt x="62230" y="225552"/>
                  </a:lnTo>
                  <a:lnTo>
                    <a:pt x="58166" y="226949"/>
                  </a:lnTo>
                  <a:lnTo>
                    <a:pt x="0" y="272542"/>
                  </a:lnTo>
                  <a:lnTo>
                    <a:pt x="1524" y="273685"/>
                  </a:lnTo>
                  <a:lnTo>
                    <a:pt x="6223" y="277368"/>
                  </a:lnTo>
                  <a:lnTo>
                    <a:pt x="12700" y="277368"/>
                  </a:lnTo>
                  <a:lnTo>
                    <a:pt x="77089" y="226949"/>
                  </a:lnTo>
                  <a:lnTo>
                    <a:pt x="81153" y="225552"/>
                  </a:lnTo>
                  <a:close/>
                </a:path>
                <a:path w="192404" h="277495">
                  <a:moveTo>
                    <a:pt x="192024" y="25146"/>
                  </a:moveTo>
                  <a:lnTo>
                    <a:pt x="190055" y="15379"/>
                  </a:lnTo>
                  <a:lnTo>
                    <a:pt x="184721" y="7391"/>
                  </a:lnTo>
                  <a:lnTo>
                    <a:pt x="176796" y="1993"/>
                  </a:lnTo>
                  <a:lnTo>
                    <a:pt x="167132" y="0"/>
                  </a:lnTo>
                  <a:lnTo>
                    <a:pt x="147828" y="0"/>
                  </a:lnTo>
                  <a:lnTo>
                    <a:pt x="157670" y="1981"/>
                  </a:lnTo>
                  <a:lnTo>
                    <a:pt x="165696" y="7366"/>
                  </a:lnTo>
                  <a:lnTo>
                    <a:pt x="171107" y="15328"/>
                  </a:lnTo>
                  <a:lnTo>
                    <a:pt x="173101" y="25019"/>
                  </a:lnTo>
                  <a:lnTo>
                    <a:pt x="173101" y="200533"/>
                  </a:lnTo>
                  <a:lnTo>
                    <a:pt x="171107" y="210286"/>
                  </a:lnTo>
                  <a:lnTo>
                    <a:pt x="165696" y="218236"/>
                  </a:lnTo>
                  <a:lnTo>
                    <a:pt x="157670" y="223596"/>
                  </a:lnTo>
                  <a:lnTo>
                    <a:pt x="147828" y="225552"/>
                  </a:lnTo>
                  <a:lnTo>
                    <a:pt x="167132" y="225552"/>
                  </a:lnTo>
                  <a:lnTo>
                    <a:pt x="176796" y="223583"/>
                  </a:lnTo>
                  <a:lnTo>
                    <a:pt x="184721" y="218198"/>
                  </a:lnTo>
                  <a:lnTo>
                    <a:pt x="190055" y="210235"/>
                  </a:lnTo>
                  <a:lnTo>
                    <a:pt x="192024" y="200533"/>
                  </a:lnTo>
                  <a:lnTo>
                    <a:pt x="192024" y="25146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53656" y="3279647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43434" y="0"/>
                  </a:move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3411" y="60346"/>
                  </a:lnTo>
                  <a:lnTo>
                    <a:pt x="12715" y="74152"/>
                  </a:lnTo>
                  <a:lnTo>
                    <a:pt x="26521" y="83456"/>
                  </a:lnTo>
                  <a:lnTo>
                    <a:pt x="43434" y="86868"/>
                  </a:lnTo>
                  <a:lnTo>
                    <a:pt x="60346" y="83456"/>
                  </a:lnTo>
                  <a:lnTo>
                    <a:pt x="74152" y="74152"/>
                  </a:lnTo>
                  <a:lnTo>
                    <a:pt x="83456" y="60346"/>
                  </a:lnTo>
                  <a:lnTo>
                    <a:pt x="86868" y="43433"/>
                  </a:lnTo>
                  <a:lnTo>
                    <a:pt x="83456" y="26521"/>
                  </a:lnTo>
                  <a:lnTo>
                    <a:pt x="74152" y="12715"/>
                  </a:lnTo>
                  <a:lnTo>
                    <a:pt x="60346" y="3411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87184" y="3279774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40" h="87629">
                  <a:moveTo>
                    <a:pt x="9398" y="0"/>
                  </a:moveTo>
                  <a:lnTo>
                    <a:pt x="6223" y="0"/>
                  </a:lnTo>
                  <a:lnTo>
                    <a:pt x="3048" y="254"/>
                  </a:lnTo>
                  <a:lnTo>
                    <a:pt x="0" y="1016"/>
                  </a:lnTo>
                  <a:lnTo>
                    <a:pt x="13896" y="6609"/>
                  </a:lnTo>
                  <a:lnTo>
                    <a:pt x="24780" y="16240"/>
                  </a:lnTo>
                  <a:lnTo>
                    <a:pt x="31878" y="28894"/>
                  </a:lnTo>
                  <a:lnTo>
                    <a:pt x="34417" y="43561"/>
                  </a:lnTo>
                  <a:lnTo>
                    <a:pt x="31878" y="58211"/>
                  </a:lnTo>
                  <a:lnTo>
                    <a:pt x="24780" y="70850"/>
                  </a:lnTo>
                  <a:lnTo>
                    <a:pt x="13896" y="80512"/>
                  </a:lnTo>
                  <a:lnTo>
                    <a:pt x="0" y="86232"/>
                  </a:lnTo>
                  <a:lnTo>
                    <a:pt x="12313" y="87131"/>
                  </a:lnTo>
                  <a:lnTo>
                    <a:pt x="50165" y="59943"/>
                  </a:lnTo>
                  <a:lnTo>
                    <a:pt x="53149" y="48228"/>
                  </a:lnTo>
                  <a:lnTo>
                    <a:pt x="52800" y="36179"/>
                  </a:lnTo>
                  <a:lnTo>
                    <a:pt x="49022" y="24511"/>
                  </a:lnTo>
                  <a:lnTo>
                    <a:pt x="42098" y="14287"/>
                  </a:lnTo>
                  <a:lnTo>
                    <a:pt x="32781" y="6540"/>
                  </a:lnTo>
                  <a:lnTo>
                    <a:pt x="21679" y="165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7748" y="3366515"/>
              <a:ext cx="139065" cy="68580"/>
            </a:xfrm>
            <a:custGeom>
              <a:avLst/>
              <a:gdLst/>
              <a:ahLst/>
              <a:cxnLst/>
              <a:rect l="l" t="t" r="r" b="b"/>
              <a:pathLst>
                <a:path w="139065" h="68579">
                  <a:moveTo>
                    <a:pt x="88392" y="0"/>
                  </a:moveTo>
                  <a:lnTo>
                    <a:pt x="50292" y="0"/>
                  </a:lnTo>
                  <a:lnTo>
                    <a:pt x="30753" y="3921"/>
                  </a:lnTo>
                  <a:lnTo>
                    <a:pt x="14763" y="14604"/>
                  </a:lnTo>
                  <a:lnTo>
                    <a:pt x="3964" y="30432"/>
                  </a:lnTo>
                  <a:lnTo>
                    <a:pt x="0" y="49783"/>
                  </a:lnTo>
                  <a:lnTo>
                    <a:pt x="126" y="62991"/>
                  </a:lnTo>
                  <a:lnTo>
                    <a:pt x="5715" y="68579"/>
                  </a:lnTo>
                  <a:lnTo>
                    <a:pt x="133096" y="68579"/>
                  </a:lnTo>
                  <a:lnTo>
                    <a:pt x="138683" y="62991"/>
                  </a:lnTo>
                  <a:lnTo>
                    <a:pt x="138683" y="49783"/>
                  </a:lnTo>
                  <a:lnTo>
                    <a:pt x="134737" y="30432"/>
                  </a:lnTo>
                  <a:lnTo>
                    <a:pt x="123967" y="14604"/>
                  </a:lnTo>
                  <a:lnTo>
                    <a:pt x="107983" y="3921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96328" y="3366515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4" h="68579">
                  <a:moveTo>
                    <a:pt x="19939" y="0"/>
                  </a:moveTo>
                  <a:lnTo>
                    <a:pt x="0" y="0"/>
                  </a:lnTo>
                  <a:lnTo>
                    <a:pt x="19871" y="3923"/>
                  </a:lnTo>
                  <a:lnTo>
                    <a:pt x="36099" y="14620"/>
                  </a:lnTo>
                  <a:lnTo>
                    <a:pt x="47041" y="30485"/>
                  </a:lnTo>
                  <a:lnTo>
                    <a:pt x="51027" y="49783"/>
                  </a:lnTo>
                  <a:lnTo>
                    <a:pt x="50926" y="62991"/>
                  </a:lnTo>
                  <a:lnTo>
                    <a:pt x="45339" y="68579"/>
                  </a:lnTo>
                  <a:lnTo>
                    <a:pt x="64389" y="68579"/>
                  </a:lnTo>
                  <a:lnTo>
                    <a:pt x="70103" y="62991"/>
                  </a:lnTo>
                  <a:lnTo>
                    <a:pt x="70103" y="49783"/>
                  </a:lnTo>
                  <a:lnTo>
                    <a:pt x="66159" y="30432"/>
                  </a:lnTo>
                  <a:lnTo>
                    <a:pt x="55403" y="14604"/>
                  </a:lnTo>
                  <a:lnTo>
                    <a:pt x="39457" y="3921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65264" y="3241547"/>
              <a:ext cx="198120" cy="277495"/>
            </a:xfrm>
            <a:custGeom>
              <a:avLst/>
              <a:gdLst/>
              <a:ahLst/>
              <a:cxnLst/>
              <a:rect l="l" t="t" r="r" b="b"/>
              <a:pathLst>
                <a:path w="198120" h="277495">
                  <a:moveTo>
                    <a:pt x="50292" y="0"/>
                  </a:moveTo>
                  <a:lnTo>
                    <a:pt x="30988" y="0"/>
                  </a:lnTo>
                  <a:lnTo>
                    <a:pt x="21310" y="1981"/>
                  </a:lnTo>
                  <a:lnTo>
                    <a:pt x="13398" y="7366"/>
                  </a:lnTo>
                  <a:lnTo>
                    <a:pt x="8051" y="15328"/>
                  </a:lnTo>
                  <a:lnTo>
                    <a:pt x="6096" y="25019"/>
                  </a:lnTo>
                  <a:lnTo>
                    <a:pt x="6096" y="150876"/>
                  </a:lnTo>
                  <a:lnTo>
                    <a:pt x="0" y="150876"/>
                  </a:lnTo>
                  <a:lnTo>
                    <a:pt x="0" y="201168"/>
                  </a:lnTo>
                  <a:lnTo>
                    <a:pt x="6223" y="201168"/>
                  </a:lnTo>
                  <a:lnTo>
                    <a:pt x="8051" y="210235"/>
                  </a:lnTo>
                  <a:lnTo>
                    <a:pt x="13385" y="218198"/>
                  </a:lnTo>
                  <a:lnTo>
                    <a:pt x="21310" y="223583"/>
                  </a:lnTo>
                  <a:lnTo>
                    <a:pt x="30988" y="225552"/>
                  </a:lnTo>
                  <a:lnTo>
                    <a:pt x="50292" y="225552"/>
                  </a:lnTo>
                  <a:lnTo>
                    <a:pt x="40449" y="223583"/>
                  </a:lnTo>
                  <a:lnTo>
                    <a:pt x="32410" y="218198"/>
                  </a:lnTo>
                  <a:lnTo>
                    <a:pt x="27000" y="210235"/>
                  </a:lnTo>
                  <a:lnTo>
                    <a:pt x="25019" y="200533"/>
                  </a:lnTo>
                  <a:lnTo>
                    <a:pt x="25019" y="25019"/>
                  </a:lnTo>
                  <a:lnTo>
                    <a:pt x="27000" y="15328"/>
                  </a:lnTo>
                  <a:lnTo>
                    <a:pt x="32410" y="7366"/>
                  </a:lnTo>
                  <a:lnTo>
                    <a:pt x="40449" y="1981"/>
                  </a:lnTo>
                  <a:lnTo>
                    <a:pt x="50292" y="0"/>
                  </a:lnTo>
                  <a:close/>
                </a:path>
                <a:path w="198120" h="277495">
                  <a:moveTo>
                    <a:pt x="198120" y="272542"/>
                  </a:moveTo>
                  <a:lnTo>
                    <a:pt x="143383" y="229616"/>
                  </a:lnTo>
                  <a:lnTo>
                    <a:pt x="140081" y="226949"/>
                  </a:lnTo>
                  <a:lnTo>
                    <a:pt x="135890" y="225552"/>
                  </a:lnTo>
                  <a:lnTo>
                    <a:pt x="116967" y="225552"/>
                  </a:lnTo>
                  <a:lnTo>
                    <a:pt x="121031" y="226949"/>
                  </a:lnTo>
                  <a:lnTo>
                    <a:pt x="124333" y="229616"/>
                  </a:lnTo>
                  <a:lnTo>
                    <a:pt x="185420" y="277368"/>
                  </a:lnTo>
                  <a:lnTo>
                    <a:pt x="191897" y="277368"/>
                  </a:lnTo>
                  <a:lnTo>
                    <a:pt x="196596" y="273685"/>
                  </a:lnTo>
                  <a:lnTo>
                    <a:pt x="198120" y="272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65264" y="3235451"/>
              <a:ext cx="376555" cy="288290"/>
            </a:xfrm>
            <a:custGeom>
              <a:avLst/>
              <a:gdLst/>
              <a:ahLst/>
              <a:cxnLst/>
              <a:rect l="l" t="t" r="r" b="b"/>
              <a:pathLst>
                <a:path w="376554" h="288289">
                  <a:moveTo>
                    <a:pt x="12192" y="177927"/>
                  </a:moveTo>
                  <a:lnTo>
                    <a:pt x="9398" y="175260"/>
                  </a:lnTo>
                  <a:lnTo>
                    <a:pt x="2794" y="175260"/>
                  </a:lnTo>
                  <a:lnTo>
                    <a:pt x="0" y="177927"/>
                  </a:lnTo>
                  <a:lnTo>
                    <a:pt x="0" y="184658"/>
                  </a:lnTo>
                  <a:lnTo>
                    <a:pt x="2794" y="187452"/>
                  </a:lnTo>
                  <a:lnTo>
                    <a:pt x="9398" y="187452"/>
                  </a:lnTo>
                  <a:lnTo>
                    <a:pt x="12192" y="184658"/>
                  </a:lnTo>
                  <a:lnTo>
                    <a:pt x="12192" y="181356"/>
                  </a:lnTo>
                  <a:lnTo>
                    <a:pt x="12192" y="177927"/>
                  </a:lnTo>
                  <a:close/>
                </a:path>
                <a:path w="376554" h="288289">
                  <a:moveTo>
                    <a:pt x="376428" y="31369"/>
                  </a:moveTo>
                  <a:lnTo>
                    <a:pt x="373951" y="19138"/>
                  </a:lnTo>
                  <a:lnTo>
                    <a:pt x="367220" y="9169"/>
                  </a:lnTo>
                  <a:lnTo>
                    <a:pt x="357238" y="2463"/>
                  </a:lnTo>
                  <a:lnTo>
                    <a:pt x="345059" y="0"/>
                  </a:lnTo>
                  <a:lnTo>
                    <a:pt x="31496" y="0"/>
                  </a:lnTo>
                  <a:lnTo>
                    <a:pt x="19316" y="2463"/>
                  </a:lnTo>
                  <a:lnTo>
                    <a:pt x="9398" y="9169"/>
                  </a:lnTo>
                  <a:lnTo>
                    <a:pt x="2705" y="19138"/>
                  </a:lnTo>
                  <a:lnTo>
                    <a:pt x="254" y="31369"/>
                  </a:lnTo>
                  <a:lnTo>
                    <a:pt x="254" y="159639"/>
                  </a:lnTo>
                  <a:lnTo>
                    <a:pt x="2413" y="162560"/>
                  </a:lnTo>
                  <a:lnTo>
                    <a:pt x="9398" y="163449"/>
                  </a:lnTo>
                  <a:lnTo>
                    <a:pt x="12700" y="160528"/>
                  </a:lnTo>
                  <a:lnTo>
                    <a:pt x="12700" y="31242"/>
                  </a:lnTo>
                  <a:lnTo>
                    <a:pt x="14160" y="23977"/>
                  </a:lnTo>
                  <a:lnTo>
                    <a:pt x="18186" y="17995"/>
                  </a:lnTo>
                  <a:lnTo>
                    <a:pt x="24155" y="13944"/>
                  </a:lnTo>
                  <a:lnTo>
                    <a:pt x="31496" y="12446"/>
                  </a:lnTo>
                  <a:lnTo>
                    <a:pt x="345059" y="12446"/>
                  </a:lnTo>
                  <a:lnTo>
                    <a:pt x="352386" y="13944"/>
                  </a:lnTo>
                  <a:lnTo>
                    <a:pt x="358355" y="17995"/>
                  </a:lnTo>
                  <a:lnTo>
                    <a:pt x="362381" y="23977"/>
                  </a:lnTo>
                  <a:lnTo>
                    <a:pt x="363855" y="31242"/>
                  </a:lnTo>
                  <a:lnTo>
                    <a:pt x="363855" y="207137"/>
                  </a:lnTo>
                  <a:lnTo>
                    <a:pt x="362331" y="210083"/>
                  </a:lnTo>
                  <a:lnTo>
                    <a:pt x="358228" y="216585"/>
                  </a:lnTo>
                  <a:lnTo>
                    <a:pt x="352171" y="223164"/>
                  </a:lnTo>
                  <a:lnTo>
                    <a:pt x="344805" y="226314"/>
                  </a:lnTo>
                  <a:lnTo>
                    <a:pt x="263525" y="226314"/>
                  </a:lnTo>
                  <a:lnTo>
                    <a:pt x="257937" y="225933"/>
                  </a:lnTo>
                  <a:lnTo>
                    <a:pt x="252476" y="227838"/>
                  </a:lnTo>
                  <a:lnTo>
                    <a:pt x="189738" y="276606"/>
                  </a:lnTo>
                  <a:lnTo>
                    <a:pt x="186436" y="276606"/>
                  </a:lnTo>
                  <a:lnTo>
                    <a:pt x="123698" y="227838"/>
                  </a:lnTo>
                  <a:lnTo>
                    <a:pt x="118237" y="225933"/>
                  </a:lnTo>
                  <a:lnTo>
                    <a:pt x="112649" y="226314"/>
                  </a:lnTo>
                  <a:lnTo>
                    <a:pt x="31369" y="226314"/>
                  </a:lnTo>
                  <a:lnTo>
                    <a:pt x="24028" y="224624"/>
                  </a:lnTo>
                  <a:lnTo>
                    <a:pt x="18059" y="220497"/>
                  </a:lnTo>
                  <a:lnTo>
                    <a:pt x="14033" y="214477"/>
                  </a:lnTo>
                  <a:lnTo>
                    <a:pt x="12573" y="207137"/>
                  </a:lnTo>
                  <a:lnTo>
                    <a:pt x="12573" y="203708"/>
                  </a:lnTo>
                  <a:lnTo>
                    <a:pt x="9779" y="200914"/>
                  </a:lnTo>
                  <a:lnTo>
                    <a:pt x="2794" y="200914"/>
                  </a:lnTo>
                  <a:lnTo>
                    <a:pt x="0" y="203708"/>
                  </a:lnTo>
                  <a:lnTo>
                    <a:pt x="0" y="207137"/>
                  </a:lnTo>
                  <a:lnTo>
                    <a:pt x="4889" y="219252"/>
                  </a:lnTo>
                  <a:lnTo>
                    <a:pt x="15684" y="229057"/>
                  </a:lnTo>
                  <a:lnTo>
                    <a:pt x="26466" y="235610"/>
                  </a:lnTo>
                  <a:lnTo>
                    <a:pt x="31369" y="237998"/>
                  </a:lnTo>
                  <a:lnTo>
                    <a:pt x="115951" y="237998"/>
                  </a:lnTo>
                  <a:lnTo>
                    <a:pt x="118618" y="239014"/>
                  </a:lnTo>
                  <a:lnTo>
                    <a:pt x="176657" y="284099"/>
                  </a:lnTo>
                  <a:lnTo>
                    <a:pt x="182321" y="287172"/>
                  </a:lnTo>
                  <a:lnTo>
                    <a:pt x="188506" y="288201"/>
                  </a:lnTo>
                  <a:lnTo>
                    <a:pt x="194665" y="287172"/>
                  </a:lnTo>
                  <a:lnTo>
                    <a:pt x="200279" y="284099"/>
                  </a:lnTo>
                  <a:lnTo>
                    <a:pt x="258318" y="238887"/>
                  </a:lnTo>
                  <a:lnTo>
                    <a:pt x="261112" y="237998"/>
                  </a:lnTo>
                  <a:lnTo>
                    <a:pt x="345059" y="237998"/>
                  </a:lnTo>
                  <a:lnTo>
                    <a:pt x="357238" y="235546"/>
                  </a:lnTo>
                  <a:lnTo>
                    <a:pt x="367220" y="228854"/>
                  </a:lnTo>
                  <a:lnTo>
                    <a:pt x="373951" y="218935"/>
                  </a:lnTo>
                  <a:lnTo>
                    <a:pt x="376428" y="206756"/>
                  </a:lnTo>
                  <a:lnTo>
                    <a:pt x="376428" y="31369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1172" y="3259835"/>
              <a:ext cx="181355" cy="182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328916" y="3297935"/>
              <a:ext cx="44450" cy="106680"/>
            </a:xfrm>
            <a:custGeom>
              <a:avLst/>
              <a:gdLst/>
              <a:ahLst/>
              <a:cxnLst/>
              <a:rect l="l" t="t" r="r" b="b"/>
              <a:pathLst>
                <a:path w="44450" h="106679">
                  <a:moveTo>
                    <a:pt x="38353" y="0"/>
                  </a:moveTo>
                  <a:lnTo>
                    <a:pt x="35813" y="381"/>
                  </a:lnTo>
                  <a:lnTo>
                    <a:pt x="888" y="28193"/>
                  </a:lnTo>
                  <a:lnTo>
                    <a:pt x="0" y="30352"/>
                  </a:lnTo>
                  <a:lnTo>
                    <a:pt x="634" y="34797"/>
                  </a:lnTo>
                  <a:lnTo>
                    <a:pt x="2158" y="36702"/>
                  </a:lnTo>
                  <a:lnTo>
                    <a:pt x="6350" y="38226"/>
                  </a:lnTo>
                  <a:lnTo>
                    <a:pt x="8762" y="37845"/>
                  </a:lnTo>
                  <a:lnTo>
                    <a:pt x="31623" y="19684"/>
                  </a:lnTo>
                  <a:lnTo>
                    <a:pt x="31623" y="103758"/>
                  </a:lnTo>
                  <a:lnTo>
                    <a:pt x="34670" y="106680"/>
                  </a:lnTo>
                  <a:lnTo>
                    <a:pt x="38353" y="106425"/>
                  </a:lnTo>
                  <a:lnTo>
                    <a:pt x="41655" y="106299"/>
                  </a:lnTo>
                  <a:lnTo>
                    <a:pt x="44195" y="103377"/>
                  </a:lnTo>
                  <a:lnTo>
                    <a:pt x="44195" y="4318"/>
                  </a:lnTo>
                  <a:lnTo>
                    <a:pt x="42799" y="2158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375659" y="1737360"/>
            <a:ext cx="376555" cy="288290"/>
            <a:chOff x="3375659" y="1737360"/>
            <a:chExt cx="376555" cy="288290"/>
          </a:xfrm>
        </p:grpSpPr>
        <p:sp>
          <p:nvSpPr>
            <p:cNvPr id="45" name="object 45"/>
            <p:cNvSpPr/>
            <p:nvPr/>
          </p:nvSpPr>
          <p:spPr>
            <a:xfrm>
              <a:off x="3381755" y="1744980"/>
              <a:ext cx="364490" cy="276225"/>
            </a:xfrm>
            <a:custGeom>
              <a:avLst/>
              <a:gdLst/>
              <a:ahLst/>
              <a:cxnLst/>
              <a:rect l="l" t="t" r="r" b="b"/>
              <a:pathLst>
                <a:path w="364489" h="276225">
                  <a:moveTo>
                    <a:pt x="339090" y="0"/>
                  </a:moveTo>
                  <a:lnTo>
                    <a:pt x="25146" y="0"/>
                  </a:lnTo>
                  <a:lnTo>
                    <a:pt x="15376" y="1962"/>
                  </a:lnTo>
                  <a:lnTo>
                    <a:pt x="7381" y="7318"/>
                  </a:lnTo>
                  <a:lnTo>
                    <a:pt x="1982" y="15269"/>
                  </a:lnTo>
                  <a:lnTo>
                    <a:pt x="0" y="25019"/>
                  </a:lnTo>
                  <a:lnTo>
                    <a:pt x="0" y="199898"/>
                  </a:lnTo>
                  <a:lnTo>
                    <a:pt x="1982" y="209647"/>
                  </a:lnTo>
                  <a:lnTo>
                    <a:pt x="7381" y="217598"/>
                  </a:lnTo>
                  <a:lnTo>
                    <a:pt x="15376" y="222954"/>
                  </a:lnTo>
                  <a:lnTo>
                    <a:pt x="25146" y="224917"/>
                  </a:lnTo>
                  <a:lnTo>
                    <a:pt x="110744" y="224917"/>
                  </a:lnTo>
                  <a:lnTo>
                    <a:pt x="114808" y="226314"/>
                  </a:lnTo>
                  <a:lnTo>
                    <a:pt x="178816" y="275844"/>
                  </a:lnTo>
                  <a:lnTo>
                    <a:pt x="185420" y="275844"/>
                  </a:lnTo>
                  <a:lnTo>
                    <a:pt x="249428" y="226314"/>
                  </a:lnTo>
                  <a:lnTo>
                    <a:pt x="253492" y="224917"/>
                  </a:lnTo>
                  <a:lnTo>
                    <a:pt x="339090" y="224917"/>
                  </a:lnTo>
                  <a:lnTo>
                    <a:pt x="348859" y="222954"/>
                  </a:lnTo>
                  <a:lnTo>
                    <a:pt x="356854" y="217598"/>
                  </a:lnTo>
                  <a:lnTo>
                    <a:pt x="362253" y="209647"/>
                  </a:lnTo>
                  <a:lnTo>
                    <a:pt x="364236" y="199898"/>
                  </a:lnTo>
                  <a:lnTo>
                    <a:pt x="364236" y="25019"/>
                  </a:lnTo>
                  <a:lnTo>
                    <a:pt x="362253" y="15269"/>
                  </a:lnTo>
                  <a:lnTo>
                    <a:pt x="356854" y="7318"/>
                  </a:lnTo>
                  <a:lnTo>
                    <a:pt x="348859" y="1962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53968" y="1744979"/>
              <a:ext cx="192405" cy="276225"/>
            </a:xfrm>
            <a:custGeom>
              <a:avLst/>
              <a:gdLst/>
              <a:ahLst/>
              <a:cxnLst/>
              <a:rect l="l" t="t" r="r" b="b"/>
              <a:pathLst>
                <a:path w="192404" h="276225">
                  <a:moveTo>
                    <a:pt x="81153" y="225552"/>
                  </a:moveTo>
                  <a:lnTo>
                    <a:pt x="62230" y="225552"/>
                  </a:lnTo>
                  <a:lnTo>
                    <a:pt x="58166" y="226949"/>
                  </a:lnTo>
                  <a:lnTo>
                    <a:pt x="54737" y="229489"/>
                  </a:lnTo>
                  <a:lnTo>
                    <a:pt x="0" y="271145"/>
                  </a:lnTo>
                  <a:lnTo>
                    <a:pt x="6223" y="275844"/>
                  </a:lnTo>
                  <a:lnTo>
                    <a:pt x="12700" y="275844"/>
                  </a:lnTo>
                  <a:lnTo>
                    <a:pt x="73660" y="229489"/>
                  </a:lnTo>
                  <a:lnTo>
                    <a:pt x="77089" y="226949"/>
                  </a:lnTo>
                  <a:lnTo>
                    <a:pt x="81153" y="225552"/>
                  </a:lnTo>
                  <a:close/>
                </a:path>
                <a:path w="192404" h="276225">
                  <a:moveTo>
                    <a:pt x="192024" y="25146"/>
                  </a:moveTo>
                  <a:lnTo>
                    <a:pt x="190055" y="15379"/>
                  </a:lnTo>
                  <a:lnTo>
                    <a:pt x="184721" y="7391"/>
                  </a:lnTo>
                  <a:lnTo>
                    <a:pt x="176796" y="1993"/>
                  </a:lnTo>
                  <a:lnTo>
                    <a:pt x="167132" y="0"/>
                  </a:lnTo>
                  <a:lnTo>
                    <a:pt x="147828" y="0"/>
                  </a:lnTo>
                  <a:lnTo>
                    <a:pt x="157670" y="1993"/>
                  </a:lnTo>
                  <a:lnTo>
                    <a:pt x="165696" y="7391"/>
                  </a:lnTo>
                  <a:lnTo>
                    <a:pt x="171107" y="15379"/>
                  </a:lnTo>
                  <a:lnTo>
                    <a:pt x="173101" y="25146"/>
                  </a:lnTo>
                  <a:lnTo>
                    <a:pt x="173101" y="200533"/>
                  </a:lnTo>
                  <a:lnTo>
                    <a:pt x="171107" y="210235"/>
                  </a:lnTo>
                  <a:lnTo>
                    <a:pt x="165696" y="218186"/>
                  </a:lnTo>
                  <a:lnTo>
                    <a:pt x="157670" y="223583"/>
                  </a:lnTo>
                  <a:lnTo>
                    <a:pt x="147828" y="225552"/>
                  </a:lnTo>
                  <a:lnTo>
                    <a:pt x="167132" y="225552"/>
                  </a:lnTo>
                  <a:lnTo>
                    <a:pt x="176796" y="223583"/>
                  </a:lnTo>
                  <a:lnTo>
                    <a:pt x="184721" y="218186"/>
                  </a:lnTo>
                  <a:lnTo>
                    <a:pt x="190055" y="210235"/>
                  </a:lnTo>
                  <a:lnTo>
                    <a:pt x="192024" y="200533"/>
                  </a:lnTo>
                  <a:lnTo>
                    <a:pt x="192024" y="25146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1793748"/>
              <a:ext cx="175260" cy="144780"/>
            </a:xfrm>
            <a:custGeom>
              <a:avLst/>
              <a:gdLst/>
              <a:ahLst/>
              <a:cxnLst/>
              <a:rect l="l" t="t" r="r" b="b"/>
              <a:pathLst>
                <a:path w="175260" h="144780">
                  <a:moveTo>
                    <a:pt x="131445" y="0"/>
                  </a:moveTo>
                  <a:lnTo>
                    <a:pt x="118830" y="1464"/>
                  </a:lnTo>
                  <a:lnTo>
                    <a:pt x="107013" y="5714"/>
                  </a:lnTo>
                  <a:lnTo>
                    <a:pt x="96458" y="12537"/>
                  </a:lnTo>
                  <a:lnTo>
                    <a:pt x="87630" y="21716"/>
                  </a:lnTo>
                  <a:lnTo>
                    <a:pt x="78801" y="12537"/>
                  </a:lnTo>
                  <a:lnTo>
                    <a:pt x="68246" y="5714"/>
                  </a:lnTo>
                  <a:lnTo>
                    <a:pt x="56429" y="1464"/>
                  </a:lnTo>
                  <a:lnTo>
                    <a:pt x="43815" y="0"/>
                  </a:lnTo>
                  <a:lnTo>
                    <a:pt x="26038" y="3897"/>
                  </a:lnTo>
                  <a:lnTo>
                    <a:pt x="12191" y="14414"/>
                  </a:lnTo>
                  <a:lnTo>
                    <a:pt x="3202" y="29789"/>
                  </a:lnTo>
                  <a:lnTo>
                    <a:pt x="0" y="48260"/>
                  </a:lnTo>
                  <a:lnTo>
                    <a:pt x="4675" y="71421"/>
                  </a:lnTo>
                  <a:lnTo>
                    <a:pt x="19589" y="95821"/>
                  </a:lnTo>
                  <a:lnTo>
                    <a:pt x="46077" y="120411"/>
                  </a:lnTo>
                  <a:lnTo>
                    <a:pt x="85471" y="144144"/>
                  </a:lnTo>
                  <a:lnTo>
                    <a:pt x="86868" y="144779"/>
                  </a:lnTo>
                  <a:lnTo>
                    <a:pt x="88519" y="144779"/>
                  </a:lnTo>
                  <a:lnTo>
                    <a:pt x="129182" y="120411"/>
                  </a:lnTo>
                  <a:lnTo>
                    <a:pt x="155670" y="95821"/>
                  </a:lnTo>
                  <a:lnTo>
                    <a:pt x="170584" y="71421"/>
                  </a:lnTo>
                  <a:lnTo>
                    <a:pt x="175260" y="48260"/>
                  </a:lnTo>
                  <a:lnTo>
                    <a:pt x="172057" y="29789"/>
                  </a:lnTo>
                  <a:lnTo>
                    <a:pt x="163068" y="14414"/>
                  </a:lnTo>
                  <a:lnTo>
                    <a:pt x="149221" y="3897"/>
                  </a:lnTo>
                  <a:lnTo>
                    <a:pt x="131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97579" y="1793748"/>
              <a:ext cx="97790" cy="144780"/>
            </a:xfrm>
            <a:custGeom>
              <a:avLst/>
              <a:gdLst/>
              <a:ahLst/>
              <a:cxnLst/>
              <a:rect l="l" t="t" r="r" b="b"/>
              <a:pathLst>
                <a:path w="97789" h="144780">
                  <a:moveTo>
                    <a:pt x="53467" y="0"/>
                  </a:moveTo>
                  <a:lnTo>
                    <a:pt x="50165" y="0"/>
                  </a:lnTo>
                  <a:lnTo>
                    <a:pt x="43307" y="888"/>
                  </a:lnTo>
                  <a:lnTo>
                    <a:pt x="58094" y="7415"/>
                  </a:lnTo>
                  <a:lnTo>
                    <a:pt x="69500" y="18240"/>
                  </a:lnTo>
                  <a:lnTo>
                    <a:pt x="76668" y="32232"/>
                  </a:lnTo>
                  <a:lnTo>
                    <a:pt x="78740" y="48260"/>
                  </a:lnTo>
                  <a:lnTo>
                    <a:pt x="74384" y="70469"/>
                  </a:lnTo>
                  <a:lnTo>
                    <a:pt x="60563" y="93821"/>
                  </a:lnTo>
                  <a:lnTo>
                    <a:pt x="36145" y="117411"/>
                  </a:lnTo>
                  <a:lnTo>
                    <a:pt x="0" y="140334"/>
                  </a:lnTo>
                  <a:lnTo>
                    <a:pt x="8636" y="144779"/>
                  </a:lnTo>
                  <a:lnTo>
                    <a:pt x="10287" y="144779"/>
                  </a:lnTo>
                  <a:lnTo>
                    <a:pt x="11684" y="144144"/>
                  </a:lnTo>
                  <a:lnTo>
                    <a:pt x="51244" y="120411"/>
                  </a:lnTo>
                  <a:lnTo>
                    <a:pt x="77850" y="95821"/>
                  </a:lnTo>
                  <a:lnTo>
                    <a:pt x="92837" y="71421"/>
                  </a:lnTo>
                  <a:lnTo>
                    <a:pt x="97536" y="48260"/>
                  </a:lnTo>
                  <a:lnTo>
                    <a:pt x="94329" y="29789"/>
                  </a:lnTo>
                  <a:lnTo>
                    <a:pt x="85312" y="14414"/>
                  </a:lnTo>
                  <a:lnTo>
                    <a:pt x="71389" y="3897"/>
                  </a:lnTo>
                  <a:lnTo>
                    <a:pt x="53467" y="0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75660" y="1744979"/>
              <a:ext cx="198120" cy="276225"/>
            </a:xfrm>
            <a:custGeom>
              <a:avLst/>
              <a:gdLst/>
              <a:ahLst/>
              <a:cxnLst/>
              <a:rect l="l" t="t" r="r" b="b"/>
              <a:pathLst>
                <a:path w="198120" h="276225">
                  <a:moveTo>
                    <a:pt x="50292" y="0"/>
                  </a:moveTo>
                  <a:lnTo>
                    <a:pt x="30988" y="0"/>
                  </a:lnTo>
                  <a:lnTo>
                    <a:pt x="21310" y="1993"/>
                  </a:lnTo>
                  <a:lnTo>
                    <a:pt x="13398" y="7391"/>
                  </a:lnTo>
                  <a:lnTo>
                    <a:pt x="8051" y="15379"/>
                  </a:lnTo>
                  <a:lnTo>
                    <a:pt x="6096" y="25146"/>
                  </a:lnTo>
                  <a:lnTo>
                    <a:pt x="6096" y="150926"/>
                  </a:lnTo>
                  <a:lnTo>
                    <a:pt x="0" y="150926"/>
                  </a:lnTo>
                  <a:lnTo>
                    <a:pt x="0" y="199644"/>
                  </a:lnTo>
                  <a:lnTo>
                    <a:pt x="6096" y="199644"/>
                  </a:lnTo>
                  <a:lnTo>
                    <a:pt x="6096" y="200533"/>
                  </a:lnTo>
                  <a:lnTo>
                    <a:pt x="8051" y="210235"/>
                  </a:lnTo>
                  <a:lnTo>
                    <a:pt x="13398" y="218186"/>
                  </a:lnTo>
                  <a:lnTo>
                    <a:pt x="21310" y="223583"/>
                  </a:lnTo>
                  <a:lnTo>
                    <a:pt x="30988" y="225552"/>
                  </a:lnTo>
                  <a:lnTo>
                    <a:pt x="50292" y="225552"/>
                  </a:lnTo>
                  <a:lnTo>
                    <a:pt x="40449" y="223583"/>
                  </a:lnTo>
                  <a:lnTo>
                    <a:pt x="32410" y="218186"/>
                  </a:lnTo>
                  <a:lnTo>
                    <a:pt x="27000" y="210235"/>
                  </a:lnTo>
                  <a:lnTo>
                    <a:pt x="25019" y="200533"/>
                  </a:lnTo>
                  <a:lnTo>
                    <a:pt x="25019" y="25146"/>
                  </a:lnTo>
                  <a:lnTo>
                    <a:pt x="27000" y="15379"/>
                  </a:lnTo>
                  <a:lnTo>
                    <a:pt x="32410" y="7391"/>
                  </a:lnTo>
                  <a:lnTo>
                    <a:pt x="40449" y="1993"/>
                  </a:lnTo>
                  <a:lnTo>
                    <a:pt x="50292" y="0"/>
                  </a:lnTo>
                  <a:close/>
                </a:path>
                <a:path w="198120" h="276225">
                  <a:moveTo>
                    <a:pt x="198120" y="271145"/>
                  </a:moveTo>
                  <a:lnTo>
                    <a:pt x="140081" y="226949"/>
                  </a:lnTo>
                  <a:lnTo>
                    <a:pt x="135890" y="225552"/>
                  </a:lnTo>
                  <a:lnTo>
                    <a:pt x="116967" y="225552"/>
                  </a:lnTo>
                  <a:lnTo>
                    <a:pt x="121031" y="226949"/>
                  </a:lnTo>
                  <a:lnTo>
                    <a:pt x="124333" y="229489"/>
                  </a:lnTo>
                  <a:lnTo>
                    <a:pt x="185420" y="275844"/>
                  </a:lnTo>
                  <a:lnTo>
                    <a:pt x="191897" y="275844"/>
                  </a:lnTo>
                  <a:lnTo>
                    <a:pt x="198120" y="271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75660" y="1737359"/>
              <a:ext cx="376555" cy="288290"/>
            </a:xfrm>
            <a:custGeom>
              <a:avLst/>
              <a:gdLst/>
              <a:ahLst/>
              <a:cxnLst/>
              <a:rect l="l" t="t" r="r" b="b"/>
              <a:pathLst>
                <a:path w="376554" h="288289">
                  <a:moveTo>
                    <a:pt x="12192" y="179578"/>
                  </a:moveTo>
                  <a:lnTo>
                    <a:pt x="9398" y="176784"/>
                  </a:lnTo>
                  <a:lnTo>
                    <a:pt x="2794" y="176784"/>
                  </a:lnTo>
                  <a:lnTo>
                    <a:pt x="0" y="179578"/>
                  </a:lnTo>
                  <a:lnTo>
                    <a:pt x="0" y="186182"/>
                  </a:lnTo>
                  <a:lnTo>
                    <a:pt x="2794" y="188976"/>
                  </a:lnTo>
                  <a:lnTo>
                    <a:pt x="9398" y="188976"/>
                  </a:lnTo>
                  <a:lnTo>
                    <a:pt x="12192" y="186182"/>
                  </a:lnTo>
                  <a:lnTo>
                    <a:pt x="12192" y="182880"/>
                  </a:lnTo>
                  <a:lnTo>
                    <a:pt x="12192" y="179578"/>
                  </a:lnTo>
                  <a:close/>
                </a:path>
                <a:path w="376554" h="288289">
                  <a:moveTo>
                    <a:pt x="376428" y="31369"/>
                  </a:moveTo>
                  <a:lnTo>
                    <a:pt x="373951" y="19202"/>
                  </a:lnTo>
                  <a:lnTo>
                    <a:pt x="367220" y="9258"/>
                  </a:lnTo>
                  <a:lnTo>
                    <a:pt x="357238" y="2527"/>
                  </a:lnTo>
                  <a:lnTo>
                    <a:pt x="345059" y="0"/>
                  </a:lnTo>
                  <a:lnTo>
                    <a:pt x="31496" y="0"/>
                  </a:lnTo>
                  <a:lnTo>
                    <a:pt x="19316" y="2527"/>
                  </a:lnTo>
                  <a:lnTo>
                    <a:pt x="9385" y="9258"/>
                  </a:lnTo>
                  <a:lnTo>
                    <a:pt x="2705" y="19202"/>
                  </a:lnTo>
                  <a:lnTo>
                    <a:pt x="254" y="31369"/>
                  </a:lnTo>
                  <a:lnTo>
                    <a:pt x="254" y="159766"/>
                  </a:lnTo>
                  <a:lnTo>
                    <a:pt x="2413" y="162560"/>
                  </a:lnTo>
                  <a:lnTo>
                    <a:pt x="9398" y="163449"/>
                  </a:lnTo>
                  <a:lnTo>
                    <a:pt x="12700" y="160528"/>
                  </a:lnTo>
                  <a:lnTo>
                    <a:pt x="12700" y="31369"/>
                  </a:lnTo>
                  <a:lnTo>
                    <a:pt x="14160" y="24041"/>
                  </a:lnTo>
                  <a:lnTo>
                    <a:pt x="18186" y="18072"/>
                  </a:lnTo>
                  <a:lnTo>
                    <a:pt x="24155" y="14046"/>
                  </a:lnTo>
                  <a:lnTo>
                    <a:pt x="31496" y="12573"/>
                  </a:lnTo>
                  <a:lnTo>
                    <a:pt x="345059" y="12573"/>
                  </a:lnTo>
                  <a:lnTo>
                    <a:pt x="352386" y="14046"/>
                  </a:lnTo>
                  <a:lnTo>
                    <a:pt x="358355" y="18072"/>
                  </a:lnTo>
                  <a:lnTo>
                    <a:pt x="362381" y="24041"/>
                  </a:lnTo>
                  <a:lnTo>
                    <a:pt x="363855" y="31369"/>
                  </a:lnTo>
                  <a:lnTo>
                    <a:pt x="363855" y="207137"/>
                  </a:lnTo>
                  <a:lnTo>
                    <a:pt x="362331" y="210083"/>
                  </a:lnTo>
                  <a:lnTo>
                    <a:pt x="358228" y="216585"/>
                  </a:lnTo>
                  <a:lnTo>
                    <a:pt x="352171" y="223164"/>
                  </a:lnTo>
                  <a:lnTo>
                    <a:pt x="344805" y="226314"/>
                  </a:lnTo>
                  <a:lnTo>
                    <a:pt x="263525" y="226314"/>
                  </a:lnTo>
                  <a:lnTo>
                    <a:pt x="257937" y="225933"/>
                  </a:lnTo>
                  <a:lnTo>
                    <a:pt x="252476" y="227838"/>
                  </a:lnTo>
                  <a:lnTo>
                    <a:pt x="189738" y="276606"/>
                  </a:lnTo>
                  <a:lnTo>
                    <a:pt x="186436" y="276606"/>
                  </a:lnTo>
                  <a:lnTo>
                    <a:pt x="123698" y="227838"/>
                  </a:lnTo>
                  <a:lnTo>
                    <a:pt x="118237" y="225933"/>
                  </a:lnTo>
                  <a:lnTo>
                    <a:pt x="112649" y="226314"/>
                  </a:lnTo>
                  <a:lnTo>
                    <a:pt x="31369" y="226314"/>
                  </a:lnTo>
                  <a:lnTo>
                    <a:pt x="24028" y="224624"/>
                  </a:lnTo>
                  <a:lnTo>
                    <a:pt x="18059" y="220497"/>
                  </a:lnTo>
                  <a:lnTo>
                    <a:pt x="14033" y="214477"/>
                  </a:lnTo>
                  <a:lnTo>
                    <a:pt x="12573" y="207137"/>
                  </a:lnTo>
                  <a:lnTo>
                    <a:pt x="12573" y="203708"/>
                  </a:lnTo>
                  <a:lnTo>
                    <a:pt x="9779" y="200914"/>
                  </a:lnTo>
                  <a:lnTo>
                    <a:pt x="2794" y="200914"/>
                  </a:lnTo>
                  <a:lnTo>
                    <a:pt x="0" y="203708"/>
                  </a:lnTo>
                  <a:lnTo>
                    <a:pt x="0" y="207137"/>
                  </a:lnTo>
                  <a:lnTo>
                    <a:pt x="4889" y="219252"/>
                  </a:lnTo>
                  <a:lnTo>
                    <a:pt x="15684" y="229044"/>
                  </a:lnTo>
                  <a:lnTo>
                    <a:pt x="26466" y="235610"/>
                  </a:lnTo>
                  <a:lnTo>
                    <a:pt x="31369" y="237998"/>
                  </a:lnTo>
                  <a:lnTo>
                    <a:pt x="115951" y="238125"/>
                  </a:lnTo>
                  <a:lnTo>
                    <a:pt x="118618" y="239014"/>
                  </a:lnTo>
                  <a:lnTo>
                    <a:pt x="176657" y="284099"/>
                  </a:lnTo>
                  <a:lnTo>
                    <a:pt x="182321" y="287172"/>
                  </a:lnTo>
                  <a:lnTo>
                    <a:pt x="188506" y="288201"/>
                  </a:lnTo>
                  <a:lnTo>
                    <a:pt x="194665" y="287172"/>
                  </a:lnTo>
                  <a:lnTo>
                    <a:pt x="200279" y="284099"/>
                  </a:lnTo>
                  <a:lnTo>
                    <a:pt x="258318" y="239014"/>
                  </a:lnTo>
                  <a:lnTo>
                    <a:pt x="261112" y="237998"/>
                  </a:lnTo>
                  <a:lnTo>
                    <a:pt x="345059" y="237998"/>
                  </a:lnTo>
                  <a:lnTo>
                    <a:pt x="357238" y="235546"/>
                  </a:lnTo>
                  <a:lnTo>
                    <a:pt x="367220" y="228854"/>
                  </a:lnTo>
                  <a:lnTo>
                    <a:pt x="373951" y="218935"/>
                  </a:lnTo>
                  <a:lnTo>
                    <a:pt x="376428" y="206756"/>
                  </a:lnTo>
                  <a:lnTo>
                    <a:pt x="376428" y="31369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0043" y="1763268"/>
              <a:ext cx="201167" cy="18135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639311" y="1799844"/>
              <a:ext cx="44450" cy="108585"/>
            </a:xfrm>
            <a:custGeom>
              <a:avLst/>
              <a:gdLst/>
              <a:ahLst/>
              <a:cxnLst/>
              <a:rect l="l" t="t" r="r" b="b"/>
              <a:pathLst>
                <a:path w="44450" h="108585">
                  <a:moveTo>
                    <a:pt x="38353" y="0"/>
                  </a:moveTo>
                  <a:lnTo>
                    <a:pt x="35813" y="253"/>
                  </a:lnTo>
                  <a:lnTo>
                    <a:pt x="888" y="28575"/>
                  </a:lnTo>
                  <a:lnTo>
                    <a:pt x="0" y="30860"/>
                  </a:lnTo>
                  <a:lnTo>
                    <a:pt x="635" y="35305"/>
                  </a:lnTo>
                  <a:lnTo>
                    <a:pt x="2159" y="37210"/>
                  </a:lnTo>
                  <a:lnTo>
                    <a:pt x="6350" y="38861"/>
                  </a:lnTo>
                  <a:lnTo>
                    <a:pt x="8762" y="38480"/>
                  </a:lnTo>
                  <a:lnTo>
                    <a:pt x="10413" y="36956"/>
                  </a:lnTo>
                  <a:lnTo>
                    <a:pt x="31623" y="19938"/>
                  </a:lnTo>
                  <a:lnTo>
                    <a:pt x="31623" y="105282"/>
                  </a:lnTo>
                  <a:lnTo>
                    <a:pt x="34671" y="108203"/>
                  </a:lnTo>
                  <a:lnTo>
                    <a:pt x="38353" y="107949"/>
                  </a:lnTo>
                  <a:lnTo>
                    <a:pt x="41655" y="107822"/>
                  </a:lnTo>
                  <a:lnTo>
                    <a:pt x="44196" y="104774"/>
                  </a:lnTo>
                  <a:lnTo>
                    <a:pt x="44196" y="4317"/>
                  </a:lnTo>
                  <a:lnTo>
                    <a:pt x="42799" y="2158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3374135" y="3144011"/>
            <a:ext cx="369570" cy="372110"/>
            <a:chOff x="3374135" y="3144011"/>
            <a:chExt cx="369570" cy="372110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4135" y="3151631"/>
              <a:ext cx="364236" cy="35814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374135" y="3144011"/>
              <a:ext cx="369570" cy="372110"/>
            </a:xfrm>
            <a:custGeom>
              <a:avLst/>
              <a:gdLst/>
              <a:ahLst/>
              <a:cxnLst/>
              <a:rect l="l" t="t" r="r" b="b"/>
              <a:pathLst>
                <a:path w="369570" h="372110">
                  <a:moveTo>
                    <a:pt x="61849" y="322452"/>
                  </a:moveTo>
                  <a:lnTo>
                    <a:pt x="49275" y="322452"/>
                  </a:lnTo>
                  <a:lnTo>
                    <a:pt x="49275" y="334899"/>
                  </a:lnTo>
                  <a:lnTo>
                    <a:pt x="39624" y="334899"/>
                  </a:lnTo>
                  <a:lnTo>
                    <a:pt x="31623" y="342392"/>
                  </a:lnTo>
                  <a:lnTo>
                    <a:pt x="30987" y="352044"/>
                  </a:lnTo>
                  <a:lnTo>
                    <a:pt x="32085" y="359747"/>
                  </a:lnTo>
                  <a:lnTo>
                    <a:pt x="36052" y="366045"/>
                  </a:lnTo>
                  <a:lnTo>
                    <a:pt x="42185" y="370296"/>
                  </a:lnTo>
                  <a:lnTo>
                    <a:pt x="49784" y="371856"/>
                  </a:lnTo>
                  <a:lnTo>
                    <a:pt x="203708" y="371856"/>
                  </a:lnTo>
                  <a:lnTo>
                    <a:pt x="208152" y="369696"/>
                  </a:lnTo>
                  <a:lnTo>
                    <a:pt x="210312" y="366902"/>
                  </a:lnTo>
                  <a:lnTo>
                    <a:pt x="213184" y="360044"/>
                  </a:lnTo>
                  <a:lnTo>
                    <a:pt x="45465" y="360044"/>
                  </a:lnTo>
                  <a:lnTo>
                    <a:pt x="42799" y="358139"/>
                  </a:lnTo>
                  <a:lnTo>
                    <a:pt x="41275" y="351155"/>
                  </a:lnTo>
                  <a:lnTo>
                    <a:pt x="44323" y="347599"/>
                  </a:lnTo>
                  <a:lnTo>
                    <a:pt x="213707" y="347599"/>
                  </a:lnTo>
                  <a:lnTo>
                    <a:pt x="213280" y="345185"/>
                  </a:lnTo>
                  <a:lnTo>
                    <a:pt x="206579" y="337756"/>
                  </a:lnTo>
                  <a:lnTo>
                    <a:pt x="197161" y="335025"/>
                  </a:lnTo>
                  <a:lnTo>
                    <a:pt x="61849" y="335025"/>
                  </a:lnTo>
                  <a:lnTo>
                    <a:pt x="61849" y="322452"/>
                  </a:lnTo>
                  <a:close/>
                </a:path>
                <a:path w="369570" h="372110">
                  <a:moveTo>
                    <a:pt x="213707" y="347599"/>
                  </a:moveTo>
                  <a:lnTo>
                    <a:pt x="201802" y="347599"/>
                  </a:lnTo>
                  <a:lnTo>
                    <a:pt x="204850" y="351155"/>
                  </a:lnTo>
                  <a:lnTo>
                    <a:pt x="203326" y="358139"/>
                  </a:lnTo>
                  <a:lnTo>
                    <a:pt x="200660" y="360044"/>
                  </a:lnTo>
                  <a:lnTo>
                    <a:pt x="213184" y="360044"/>
                  </a:lnTo>
                  <a:lnTo>
                    <a:pt x="215100" y="355472"/>
                  </a:lnTo>
                  <a:lnTo>
                    <a:pt x="213707" y="347599"/>
                  </a:lnTo>
                  <a:close/>
                </a:path>
                <a:path w="369570" h="372110">
                  <a:moveTo>
                    <a:pt x="196723" y="322452"/>
                  </a:moveTo>
                  <a:lnTo>
                    <a:pt x="185038" y="322452"/>
                  </a:lnTo>
                  <a:lnTo>
                    <a:pt x="185038" y="335025"/>
                  </a:lnTo>
                  <a:lnTo>
                    <a:pt x="197161" y="335025"/>
                  </a:lnTo>
                  <a:lnTo>
                    <a:pt x="196723" y="334899"/>
                  </a:lnTo>
                  <a:lnTo>
                    <a:pt x="196723" y="322452"/>
                  </a:lnTo>
                  <a:close/>
                </a:path>
                <a:path w="369570" h="372110">
                  <a:moveTo>
                    <a:pt x="8254" y="184785"/>
                  </a:moveTo>
                  <a:lnTo>
                    <a:pt x="3048" y="184785"/>
                  </a:lnTo>
                  <a:lnTo>
                    <a:pt x="253" y="187579"/>
                  </a:lnTo>
                  <a:lnTo>
                    <a:pt x="253" y="319531"/>
                  </a:lnTo>
                  <a:lnTo>
                    <a:pt x="3175" y="322452"/>
                  </a:lnTo>
                  <a:lnTo>
                    <a:pt x="240411" y="322452"/>
                  </a:lnTo>
                  <a:lnTo>
                    <a:pt x="245872" y="316992"/>
                  </a:lnTo>
                  <a:lnTo>
                    <a:pt x="245872" y="310006"/>
                  </a:lnTo>
                  <a:lnTo>
                    <a:pt x="13715" y="310006"/>
                  </a:lnTo>
                  <a:lnTo>
                    <a:pt x="12700" y="308990"/>
                  </a:lnTo>
                  <a:lnTo>
                    <a:pt x="12700" y="188340"/>
                  </a:lnTo>
                  <a:lnTo>
                    <a:pt x="12446" y="187706"/>
                  </a:lnTo>
                  <a:lnTo>
                    <a:pt x="11937" y="187325"/>
                  </a:lnTo>
                  <a:lnTo>
                    <a:pt x="10160" y="185419"/>
                  </a:lnTo>
                  <a:lnTo>
                    <a:pt x="8254" y="184785"/>
                  </a:lnTo>
                  <a:close/>
                </a:path>
                <a:path w="369570" h="372110">
                  <a:moveTo>
                    <a:pt x="193530" y="136779"/>
                  </a:moveTo>
                  <a:lnTo>
                    <a:pt x="179959" y="136779"/>
                  </a:lnTo>
                  <a:lnTo>
                    <a:pt x="189200" y="154384"/>
                  </a:lnTo>
                  <a:lnTo>
                    <a:pt x="201596" y="169608"/>
                  </a:lnTo>
                  <a:lnTo>
                    <a:pt x="216731" y="182070"/>
                  </a:lnTo>
                  <a:lnTo>
                    <a:pt x="234187" y="191388"/>
                  </a:lnTo>
                  <a:lnTo>
                    <a:pt x="234187" y="307213"/>
                  </a:lnTo>
                  <a:lnTo>
                    <a:pt x="231393" y="310006"/>
                  </a:lnTo>
                  <a:lnTo>
                    <a:pt x="245872" y="310006"/>
                  </a:lnTo>
                  <a:lnTo>
                    <a:pt x="245872" y="195706"/>
                  </a:lnTo>
                  <a:lnTo>
                    <a:pt x="297922" y="195706"/>
                  </a:lnTo>
                  <a:lnTo>
                    <a:pt x="316214" y="189706"/>
                  </a:lnTo>
                  <a:lnTo>
                    <a:pt x="320750" y="186562"/>
                  </a:lnTo>
                  <a:lnTo>
                    <a:pt x="270763" y="186562"/>
                  </a:lnTo>
                  <a:lnTo>
                    <a:pt x="237289" y="179764"/>
                  </a:lnTo>
                  <a:lnTo>
                    <a:pt x="209946" y="161226"/>
                  </a:lnTo>
                  <a:lnTo>
                    <a:pt x="193530" y="136779"/>
                  </a:lnTo>
                  <a:close/>
                </a:path>
                <a:path w="369570" h="372110">
                  <a:moveTo>
                    <a:pt x="297922" y="195706"/>
                  </a:moveTo>
                  <a:lnTo>
                    <a:pt x="245872" y="195706"/>
                  </a:lnTo>
                  <a:lnTo>
                    <a:pt x="247888" y="196222"/>
                  </a:lnTo>
                  <a:lnTo>
                    <a:pt x="253523" y="197357"/>
                  </a:lnTo>
                  <a:lnTo>
                    <a:pt x="262159" y="198493"/>
                  </a:lnTo>
                  <a:lnTo>
                    <a:pt x="273176" y="199008"/>
                  </a:lnTo>
                  <a:lnTo>
                    <a:pt x="293725" y="197084"/>
                  </a:lnTo>
                  <a:lnTo>
                    <a:pt x="297922" y="195706"/>
                  </a:lnTo>
                  <a:close/>
                </a:path>
                <a:path w="369570" h="372110">
                  <a:moveTo>
                    <a:pt x="320252" y="13462"/>
                  </a:moveTo>
                  <a:lnTo>
                    <a:pt x="270763" y="13462"/>
                  </a:lnTo>
                  <a:lnTo>
                    <a:pt x="304329" y="20262"/>
                  </a:lnTo>
                  <a:lnTo>
                    <a:pt x="331739" y="38814"/>
                  </a:lnTo>
                  <a:lnTo>
                    <a:pt x="350220" y="66343"/>
                  </a:lnTo>
                  <a:lnTo>
                    <a:pt x="356997" y="100075"/>
                  </a:lnTo>
                  <a:lnTo>
                    <a:pt x="350220" y="133734"/>
                  </a:lnTo>
                  <a:lnTo>
                    <a:pt x="331739" y="161226"/>
                  </a:lnTo>
                  <a:lnTo>
                    <a:pt x="304329" y="179764"/>
                  </a:lnTo>
                  <a:lnTo>
                    <a:pt x="270763" y="186562"/>
                  </a:lnTo>
                  <a:lnTo>
                    <a:pt x="320750" y="186562"/>
                  </a:lnTo>
                  <a:lnTo>
                    <a:pt x="338202" y="174470"/>
                  </a:lnTo>
                  <a:lnTo>
                    <a:pt x="357250" y="148970"/>
                  </a:lnTo>
                  <a:lnTo>
                    <a:pt x="368593" y="118272"/>
                  </a:lnTo>
                  <a:lnTo>
                    <a:pt x="369506" y="86360"/>
                  </a:lnTo>
                  <a:lnTo>
                    <a:pt x="360322" y="55780"/>
                  </a:lnTo>
                  <a:lnTo>
                    <a:pt x="341375" y="29082"/>
                  </a:lnTo>
                  <a:lnTo>
                    <a:pt x="325993" y="16502"/>
                  </a:lnTo>
                  <a:lnTo>
                    <a:pt x="320252" y="13462"/>
                  </a:lnTo>
                  <a:close/>
                </a:path>
                <a:path w="369570" h="372110">
                  <a:moveTo>
                    <a:pt x="271272" y="0"/>
                  </a:moveTo>
                  <a:lnTo>
                    <a:pt x="222123" y="13207"/>
                  </a:lnTo>
                  <a:lnTo>
                    <a:pt x="180022" y="61007"/>
                  </a:lnTo>
                  <a:lnTo>
                    <a:pt x="172616" y="91949"/>
                  </a:lnTo>
                  <a:lnTo>
                    <a:pt x="175640" y="124332"/>
                  </a:lnTo>
                  <a:lnTo>
                    <a:pt x="18414" y="124332"/>
                  </a:lnTo>
                  <a:lnTo>
                    <a:pt x="11251" y="126075"/>
                  </a:lnTo>
                  <a:lnTo>
                    <a:pt x="5397" y="130175"/>
                  </a:lnTo>
                  <a:lnTo>
                    <a:pt x="1448" y="136084"/>
                  </a:lnTo>
                  <a:lnTo>
                    <a:pt x="0" y="143256"/>
                  </a:lnTo>
                  <a:lnTo>
                    <a:pt x="126" y="146812"/>
                  </a:lnTo>
                  <a:lnTo>
                    <a:pt x="2793" y="149479"/>
                  </a:lnTo>
                  <a:lnTo>
                    <a:pt x="9525" y="149479"/>
                  </a:lnTo>
                  <a:lnTo>
                    <a:pt x="12318" y="146812"/>
                  </a:lnTo>
                  <a:lnTo>
                    <a:pt x="12318" y="139954"/>
                  </a:lnTo>
                  <a:lnTo>
                    <a:pt x="18414" y="136779"/>
                  </a:lnTo>
                  <a:lnTo>
                    <a:pt x="193530" y="136779"/>
                  </a:lnTo>
                  <a:lnTo>
                    <a:pt x="191486" y="133734"/>
                  </a:lnTo>
                  <a:lnTo>
                    <a:pt x="184658" y="100075"/>
                  </a:lnTo>
                  <a:lnTo>
                    <a:pt x="191432" y="66343"/>
                  </a:lnTo>
                  <a:lnTo>
                    <a:pt x="209899" y="38814"/>
                  </a:lnTo>
                  <a:lnTo>
                    <a:pt x="237271" y="20262"/>
                  </a:lnTo>
                  <a:lnTo>
                    <a:pt x="270763" y="13462"/>
                  </a:lnTo>
                  <a:lnTo>
                    <a:pt x="320252" y="13462"/>
                  </a:lnTo>
                  <a:lnTo>
                    <a:pt x="308787" y="7393"/>
                  </a:lnTo>
                  <a:lnTo>
                    <a:pt x="290369" y="186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3383" y="3313175"/>
              <a:ext cx="105155" cy="10972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47154" y="4144001"/>
            <a:ext cx="1169670" cy="864869"/>
            <a:chOff x="147154" y="4144001"/>
            <a:chExt cx="1169670" cy="864869"/>
          </a:xfrm>
        </p:grpSpPr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154" y="4144001"/>
              <a:ext cx="868883" cy="7377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113" y="4439862"/>
              <a:ext cx="548537" cy="56900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12082" y="4544590"/>
              <a:ext cx="219075" cy="258445"/>
            </a:xfrm>
            <a:custGeom>
              <a:avLst/>
              <a:gdLst/>
              <a:ahLst/>
              <a:cxnLst/>
              <a:rect l="l" t="t" r="r" b="b"/>
              <a:pathLst>
                <a:path w="219075" h="258445">
                  <a:moveTo>
                    <a:pt x="39078" y="84562"/>
                  </a:moveTo>
                  <a:lnTo>
                    <a:pt x="196" y="197081"/>
                  </a:lnTo>
                  <a:lnTo>
                    <a:pt x="0" y="205739"/>
                  </a:lnTo>
                  <a:lnTo>
                    <a:pt x="3025" y="213505"/>
                  </a:lnTo>
                  <a:lnTo>
                    <a:pt x="8751" y="219562"/>
                  </a:lnTo>
                  <a:lnTo>
                    <a:pt x="16655" y="223091"/>
                  </a:lnTo>
                  <a:lnTo>
                    <a:pt x="170884" y="257736"/>
                  </a:lnTo>
                  <a:lnTo>
                    <a:pt x="179558" y="257937"/>
                  </a:lnTo>
                  <a:lnTo>
                    <a:pt x="187372" y="254920"/>
                  </a:lnTo>
                  <a:lnTo>
                    <a:pt x="193476" y="249203"/>
                  </a:lnTo>
                  <a:lnTo>
                    <a:pt x="197021" y="241302"/>
                  </a:lnTo>
                  <a:lnTo>
                    <a:pt x="218560" y="145430"/>
                  </a:lnTo>
                  <a:lnTo>
                    <a:pt x="218740" y="136801"/>
                  </a:lnTo>
                  <a:lnTo>
                    <a:pt x="215685" y="129022"/>
                  </a:lnTo>
                  <a:lnTo>
                    <a:pt x="209918" y="122938"/>
                  </a:lnTo>
                  <a:lnTo>
                    <a:pt x="201961" y="119395"/>
                  </a:lnTo>
                  <a:lnTo>
                    <a:pt x="199662" y="118874"/>
                  </a:lnTo>
                  <a:lnTo>
                    <a:pt x="200644" y="114506"/>
                  </a:lnTo>
                  <a:lnTo>
                    <a:pt x="180549" y="114506"/>
                  </a:lnTo>
                  <a:lnTo>
                    <a:pt x="67430" y="89093"/>
                  </a:lnTo>
                  <a:lnTo>
                    <a:pt x="68382" y="84851"/>
                  </a:lnTo>
                  <a:lnTo>
                    <a:pt x="48202" y="84851"/>
                  </a:lnTo>
                  <a:lnTo>
                    <a:pt x="47732" y="84750"/>
                  </a:lnTo>
                  <a:lnTo>
                    <a:pt x="39078" y="84562"/>
                  </a:lnTo>
                  <a:close/>
                </a:path>
                <a:path w="219075" h="258445">
                  <a:moveTo>
                    <a:pt x="180615" y="19369"/>
                  </a:moveTo>
                  <a:lnTo>
                    <a:pt x="119434" y="19369"/>
                  </a:lnTo>
                  <a:lnTo>
                    <a:pt x="142423" y="19865"/>
                  </a:lnTo>
                  <a:lnTo>
                    <a:pt x="163378" y="29244"/>
                  </a:lnTo>
                  <a:lnTo>
                    <a:pt x="178629" y="45407"/>
                  </a:lnTo>
                  <a:lnTo>
                    <a:pt x="186734" y="66105"/>
                  </a:lnTo>
                  <a:lnTo>
                    <a:pt x="186251" y="89093"/>
                  </a:lnTo>
                  <a:lnTo>
                    <a:pt x="180549" y="114506"/>
                  </a:lnTo>
                  <a:lnTo>
                    <a:pt x="200644" y="114506"/>
                  </a:lnTo>
                  <a:lnTo>
                    <a:pt x="205390" y="93386"/>
                  </a:lnTo>
                  <a:lnTo>
                    <a:pt x="206052" y="62588"/>
                  </a:lnTo>
                  <a:lnTo>
                    <a:pt x="195230" y="34870"/>
                  </a:lnTo>
                  <a:lnTo>
                    <a:pt x="180615" y="19369"/>
                  </a:lnTo>
                  <a:close/>
                </a:path>
                <a:path w="219075" h="258445">
                  <a:moveTo>
                    <a:pt x="115932" y="0"/>
                  </a:moveTo>
                  <a:lnTo>
                    <a:pt x="88186" y="10824"/>
                  </a:lnTo>
                  <a:lnTo>
                    <a:pt x="66515" y="31243"/>
                  </a:lnTo>
                  <a:lnTo>
                    <a:pt x="53930" y="59362"/>
                  </a:lnTo>
                  <a:lnTo>
                    <a:pt x="48202" y="84851"/>
                  </a:lnTo>
                  <a:lnTo>
                    <a:pt x="68382" y="84851"/>
                  </a:lnTo>
                  <a:lnTo>
                    <a:pt x="73132" y="63680"/>
                  </a:lnTo>
                  <a:lnTo>
                    <a:pt x="82534" y="42695"/>
                  </a:lnTo>
                  <a:lnTo>
                    <a:pt x="98719" y="27452"/>
                  </a:lnTo>
                  <a:lnTo>
                    <a:pt x="119434" y="19369"/>
                  </a:lnTo>
                  <a:lnTo>
                    <a:pt x="180615" y="19369"/>
                  </a:lnTo>
                  <a:lnTo>
                    <a:pt x="174825" y="13229"/>
                  </a:lnTo>
                  <a:lnTo>
                    <a:pt x="146741" y="663"/>
                  </a:lnTo>
                  <a:lnTo>
                    <a:pt x="115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0402" y="4670602"/>
              <a:ext cx="50670" cy="861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3940" y="4779238"/>
              <a:ext cx="206019" cy="9145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5646513" y="97377"/>
            <a:ext cx="618490" cy="599440"/>
            <a:chOff x="5646513" y="97377"/>
            <a:chExt cx="618490" cy="599440"/>
          </a:xfrm>
        </p:grpSpPr>
        <p:sp>
          <p:nvSpPr>
            <p:cNvPr id="64" name="object 64"/>
            <p:cNvSpPr/>
            <p:nvPr/>
          </p:nvSpPr>
          <p:spPr>
            <a:xfrm>
              <a:off x="5646513" y="97377"/>
              <a:ext cx="351790" cy="591820"/>
            </a:xfrm>
            <a:custGeom>
              <a:avLst/>
              <a:gdLst/>
              <a:ahLst/>
              <a:cxnLst/>
              <a:rect l="l" t="t" r="r" b="b"/>
              <a:pathLst>
                <a:path w="351789" h="591820">
                  <a:moveTo>
                    <a:pt x="203902" y="0"/>
                  </a:moveTo>
                  <a:lnTo>
                    <a:pt x="2827" y="374935"/>
                  </a:lnTo>
                  <a:lnTo>
                    <a:pt x="0" y="385405"/>
                  </a:lnTo>
                  <a:lnTo>
                    <a:pt x="1351" y="395827"/>
                  </a:lnTo>
                  <a:lnTo>
                    <a:pt x="6488" y="405010"/>
                  </a:lnTo>
                  <a:lnTo>
                    <a:pt x="15019" y="411765"/>
                  </a:lnTo>
                  <a:lnTo>
                    <a:pt x="89441" y="450119"/>
                  </a:lnTo>
                  <a:lnTo>
                    <a:pt x="118143" y="461295"/>
                  </a:lnTo>
                  <a:lnTo>
                    <a:pt x="125890" y="547147"/>
                  </a:lnTo>
                  <a:lnTo>
                    <a:pt x="195740" y="591724"/>
                  </a:lnTo>
                  <a:lnTo>
                    <a:pt x="231173" y="543972"/>
                  </a:lnTo>
                  <a:lnTo>
                    <a:pt x="351442" y="58197"/>
                  </a:lnTo>
                  <a:lnTo>
                    <a:pt x="214536" y="920"/>
                  </a:lnTo>
                  <a:lnTo>
                    <a:pt x="213139" y="539"/>
                  </a:lnTo>
                  <a:lnTo>
                    <a:pt x="203902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1963" y="128035"/>
              <a:ext cx="552938" cy="568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148080"/>
            <a:chOff x="0" y="0"/>
            <a:chExt cx="9144000" cy="11480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148080"/>
            </a:xfrm>
            <a:custGeom>
              <a:avLst/>
              <a:gdLst/>
              <a:ahLst/>
              <a:cxnLst/>
              <a:rect l="l" t="t" r="r" b="b"/>
              <a:pathLst>
                <a:path w="9144000" h="1148080">
                  <a:moveTo>
                    <a:pt x="9143999" y="0"/>
                  </a:moveTo>
                  <a:lnTo>
                    <a:pt x="0" y="0"/>
                  </a:lnTo>
                  <a:lnTo>
                    <a:pt x="0" y="1147572"/>
                  </a:lnTo>
                  <a:lnTo>
                    <a:pt x="9143999" y="1147572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7" y="736091"/>
              <a:ext cx="173735" cy="1722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91349" y="1488757"/>
            <a:ext cx="4862195" cy="2466340"/>
            <a:chOff x="891349" y="1488757"/>
            <a:chExt cx="4862195" cy="2466340"/>
          </a:xfrm>
        </p:grpSpPr>
        <p:sp>
          <p:nvSpPr>
            <p:cNvPr id="8" name="object 8"/>
            <p:cNvSpPr/>
            <p:nvPr/>
          </p:nvSpPr>
          <p:spPr>
            <a:xfrm>
              <a:off x="896111" y="1493519"/>
              <a:ext cx="4852670" cy="2456815"/>
            </a:xfrm>
            <a:custGeom>
              <a:avLst/>
              <a:gdLst/>
              <a:ahLst/>
              <a:cxnLst/>
              <a:rect l="l" t="t" r="r" b="b"/>
              <a:pathLst>
                <a:path w="4852670" h="2456815">
                  <a:moveTo>
                    <a:pt x="4852416" y="0"/>
                  </a:moveTo>
                  <a:lnTo>
                    <a:pt x="0" y="0"/>
                  </a:lnTo>
                  <a:lnTo>
                    <a:pt x="0" y="2456688"/>
                  </a:lnTo>
                  <a:lnTo>
                    <a:pt x="4852416" y="2456688"/>
                  </a:lnTo>
                  <a:lnTo>
                    <a:pt x="485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111" y="1493519"/>
              <a:ext cx="4852670" cy="2456815"/>
            </a:xfrm>
            <a:custGeom>
              <a:avLst/>
              <a:gdLst/>
              <a:ahLst/>
              <a:cxnLst/>
              <a:rect l="l" t="t" r="r" b="b"/>
              <a:pathLst>
                <a:path w="4852670" h="2456815">
                  <a:moveTo>
                    <a:pt x="0" y="2456688"/>
                  </a:moveTo>
                  <a:lnTo>
                    <a:pt x="4852416" y="2456688"/>
                  </a:lnTo>
                  <a:lnTo>
                    <a:pt x="4852416" y="0"/>
                  </a:lnTo>
                  <a:lnTo>
                    <a:pt x="0" y="0"/>
                  </a:lnTo>
                  <a:lnTo>
                    <a:pt x="0" y="2456688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06491" y="1280160"/>
            <a:ext cx="3023235" cy="3863340"/>
            <a:chOff x="5206491" y="1280160"/>
            <a:chExt cx="3023235" cy="3863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499" y="1280160"/>
              <a:ext cx="1943100" cy="19415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51780" y="4549190"/>
              <a:ext cx="373380" cy="594360"/>
            </a:xfrm>
            <a:custGeom>
              <a:avLst/>
              <a:gdLst/>
              <a:ahLst/>
              <a:cxnLst/>
              <a:rect l="l" t="t" r="r" b="b"/>
              <a:pathLst>
                <a:path w="373379" h="594360">
                  <a:moveTo>
                    <a:pt x="350821" y="0"/>
                  </a:moveTo>
                  <a:lnTo>
                    <a:pt x="178863" y="0"/>
                  </a:lnTo>
                  <a:lnTo>
                    <a:pt x="210359" y="426021"/>
                  </a:lnTo>
                  <a:lnTo>
                    <a:pt x="208190" y="451078"/>
                  </a:lnTo>
                  <a:lnTo>
                    <a:pt x="198532" y="473660"/>
                  </a:lnTo>
                  <a:lnTo>
                    <a:pt x="182373" y="492148"/>
                  </a:lnTo>
                  <a:lnTo>
                    <a:pt x="160702" y="504922"/>
                  </a:lnTo>
                  <a:lnTo>
                    <a:pt x="9953" y="563349"/>
                  </a:lnTo>
                  <a:lnTo>
                    <a:pt x="1398" y="570858"/>
                  </a:lnTo>
                  <a:lnTo>
                    <a:pt x="0" y="581204"/>
                  </a:lnTo>
                  <a:lnTo>
                    <a:pt x="5006" y="590362"/>
                  </a:lnTo>
                  <a:lnTo>
                    <a:pt x="15668" y="594308"/>
                  </a:lnTo>
                  <a:lnTo>
                    <a:pt x="334819" y="594308"/>
                  </a:lnTo>
                  <a:lnTo>
                    <a:pt x="355135" y="588537"/>
                  </a:lnTo>
                  <a:lnTo>
                    <a:pt x="368569" y="573941"/>
                  </a:lnTo>
                  <a:lnTo>
                    <a:pt x="373002" y="554594"/>
                  </a:lnTo>
                  <a:lnTo>
                    <a:pt x="366315" y="534572"/>
                  </a:lnTo>
                  <a:lnTo>
                    <a:pt x="356586" y="519153"/>
                  </a:lnTo>
                  <a:lnTo>
                    <a:pt x="348202" y="503120"/>
                  </a:lnTo>
                  <a:lnTo>
                    <a:pt x="341794" y="486841"/>
                  </a:lnTo>
                  <a:lnTo>
                    <a:pt x="337994" y="470686"/>
                  </a:lnTo>
                  <a:lnTo>
                    <a:pt x="336623" y="372999"/>
                  </a:lnTo>
                  <a:lnTo>
                    <a:pt x="341407" y="213883"/>
                  </a:lnTo>
                  <a:lnTo>
                    <a:pt x="347692" y="65497"/>
                  </a:lnTo>
                  <a:lnTo>
                    <a:pt x="350821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1796" y="5009438"/>
              <a:ext cx="373380" cy="134620"/>
            </a:xfrm>
            <a:custGeom>
              <a:avLst/>
              <a:gdLst/>
              <a:ahLst/>
              <a:cxnLst/>
              <a:rect l="l" t="t" r="r" b="b"/>
              <a:pathLst>
                <a:path w="373379" h="134620">
                  <a:moveTo>
                    <a:pt x="205263" y="0"/>
                  </a:moveTo>
                  <a:lnTo>
                    <a:pt x="175331" y="37254"/>
                  </a:lnTo>
                  <a:lnTo>
                    <a:pt x="9937" y="103174"/>
                  </a:lnTo>
                  <a:lnTo>
                    <a:pt x="1385" y="110666"/>
                  </a:lnTo>
                  <a:lnTo>
                    <a:pt x="0" y="120987"/>
                  </a:lnTo>
                  <a:lnTo>
                    <a:pt x="5044" y="130123"/>
                  </a:lnTo>
                  <a:lnTo>
                    <a:pt x="15779" y="134060"/>
                  </a:lnTo>
                  <a:lnTo>
                    <a:pt x="334930" y="134060"/>
                  </a:lnTo>
                  <a:lnTo>
                    <a:pt x="355173" y="128303"/>
                  </a:lnTo>
                  <a:lnTo>
                    <a:pt x="368569" y="113742"/>
                  </a:lnTo>
                  <a:lnTo>
                    <a:pt x="372989" y="94442"/>
                  </a:lnTo>
                  <a:lnTo>
                    <a:pt x="366299" y="74467"/>
                  </a:lnTo>
                  <a:lnTo>
                    <a:pt x="360515" y="65564"/>
                  </a:lnTo>
                  <a:lnTo>
                    <a:pt x="355076" y="56396"/>
                  </a:lnTo>
                  <a:lnTo>
                    <a:pt x="350137" y="47043"/>
                  </a:lnTo>
                  <a:lnTo>
                    <a:pt x="345852" y="37589"/>
                  </a:lnTo>
                  <a:lnTo>
                    <a:pt x="334196" y="43617"/>
                  </a:lnTo>
                  <a:lnTo>
                    <a:pt x="321849" y="48592"/>
                  </a:lnTo>
                  <a:lnTo>
                    <a:pt x="309026" y="51975"/>
                  </a:lnTo>
                  <a:lnTo>
                    <a:pt x="295941" y="53223"/>
                  </a:lnTo>
                  <a:lnTo>
                    <a:pt x="284825" y="52185"/>
                  </a:lnTo>
                  <a:lnTo>
                    <a:pt x="273875" y="48845"/>
                  </a:lnTo>
                  <a:lnTo>
                    <a:pt x="263259" y="42859"/>
                  </a:lnTo>
                  <a:lnTo>
                    <a:pt x="253142" y="33886"/>
                  </a:lnTo>
                  <a:lnTo>
                    <a:pt x="239678" y="20984"/>
                  </a:lnTo>
                  <a:lnTo>
                    <a:pt x="226964" y="11365"/>
                  </a:lnTo>
                  <a:lnTo>
                    <a:pt x="215370" y="4535"/>
                  </a:lnTo>
                  <a:lnTo>
                    <a:pt x="205263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0291" y="4549139"/>
              <a:ext cx="478790" cy="594360"/>
            </a:xfrm>
            <a:custGeom>
              <a:avLst/>
              <a:gdLst/>
              <a:ahLst/>
              <a:cxnLst/>
              <a:rect l="l" t="t" r="r" b="b"/>
              <a:pathLst>
                <a:path w="478790" h="594360">
                  <a:moveTo>
                    <a:pt x="196214" y="0"/>
                  </a:moveTo>
                  <a:lnTo>
                    <a:pt x="0" y="0"/>
                  </a:lnTo>
                  <a:lnTo>
                    <a:pt x="19760" y="53948"/>
                  </a:lnTo>
                  <a:lnTo>
                    <a:pt x="64928" y="179319"/>
                  </a:lnTo>
                  <a:lnTo>
                    <a:pt x="114335" y="321399"/>
                  </a:lnTo>
                  <a:lnTo>
                    <a:pt x="146811" y="425475"/>
                  </a:lnTo>
                  <a:lnTo>
                    <a:pt x="153594" y="462831"/>
                  </a:lnTo>
                  <a:lnTo>
                    <a:pt x="155448" y="497827"/>
                  </a:lnTo>
                  <a:lnTo>
                    <a:pt x="153777" y="529231"/>
                  </a:lnTo>
                  <a:lnTo>
                    <a:pt x="149986" y="555809"/>
                  </a:lnTo>
                  <a:lnTo>
                    <a:pt x="150580" y="570310"/>
                  </a:lnTo>
                  <a:lnTo>
                    <a:pt x="157019" y="582620"/>
                  </a:lnTo>
                  <a:lnTo>
                    <a:pt x="168007" y="591161"/>
                  </a:lnTo>
                  <a:lnTo>
                    <a:pt x="182244" y="594359"/>
                  </a:lnTo>
                  <a:lnTo>
                    <a:pt x="465454" y="594359"/>
                  </a:lnTo>
                  <a:lnTo>
                    <a:pt x="473007" y="591983"/>
                  </a:lnTo>
                  <a:lnTo>
                    <a:pt x="477583" y="586162"/>
                  </a:lnTo>
                  <a:lnTo>
                    <a:pt x="478349" y="578856"/>
                  </a:lnTo>
                  <a:lnTo>
                    <a:pt x="474472" y="572027"/>
                  </a:lnTo>
                  <a:lnTo>
                    <a:pt x="456118" y="558245"/>
                  </a:lnTo>
                  <a:lnTo>
                    <a:pt x="434419" y="546465"/>
                  </a:lnTo>
                  <a:lnTo>
                    <a:pt x="411410" y="536682"/>
                  </a:lnTo>
                  <a:lnTo>
                    <a:pt x="389127" y="528890"/>
                  </a:lnTo>
                  <a:lnTo>
                    <a:pt x="367686" y="520221"/>
                  </a:lnTo>
                  <a:lnTo>
                    <a:pt x="330424" y="493729"/>
                  </a:lnTo>
                  <a:lnTo>
                    <a:pt x="295909" y="450037"/>
                  </a:lnTo>
                  <a:lnTo>
                    <a:pt x="273097" y="410065"/>
                  </a:lnTo>
                  <a:lnTo>
                    <a:pt x="260096" y="365950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0278" y="5013960"/>
              <a:ext cx="328930" cy="129539"/>
            </a:xfrm>
            <a:custGeom>
              <a:avLst/>
              <a:gdLst/>
              <a:ahLst/>
              <a:cxnLst/>
              <a:rect l="l" t="t" r="r" b="b"/>
              <a:pathLst>
                <a:path w="328929" h="129539">
                  <a:moveTo>
                    <a:pt x="157479" y="0"/>
                  </a:moveTo>
                  <a:lnTo>
                    <a:pt x="142501" y="5757"/>
                  </a:lnTo>
                  <a:lnTo>
                    <a:pt x="129000" y="13492"/>
                  </a:lnTo>
                  <a:lnTo>
                    <a:pt x="117260" y="23124"/>
                  </a:lnTo>
                  <a:lnTo>
                    <a:pt x="107569" y="34569"/>
                  </a:lnTo>
                  <a:lnTo>
                    <a:pt x="98313" y="45099"/>
                  </a:lnTo>
                  <a:lnTo>
                    <a:pt x="87820" y="52403"/>
                  </a:lnTo>
                  <a:lnTo>
                    <a:pt x="76279" y="56658"/>
                  </a:lnTo>
                  <a:lnTo>
                    <a:pt x="63880" y="58037"/>
                  </a:lnTo>
                  <a:lnTo>
                    <a:pt x="49734" y="56485"/>
                  </a:lnTo>
                  <a:lnTo>
                    <a:pt x="35099" y="51971"/>
                  </a:lnTo>
                  <a:lnTo>
                    <a:pt x="20250" y="44705"/>
                  </a:lnTo>
                  <a:lnTo>
                    <a:pt x="5461" y="34899"/>
                  </a:lnTo>
                  <a:lnTo>
                    <a:pt x="4839" y="50519"/>
                  </a:lnTo>
                  <a:lnTo>
                    <a:pt x="3635" y="65134"/>
                  </a:lnTo>
                  <a:lnTo>
                    <a:pt x="1978" y="78605"/>
                  </a:lnTo>
                  <a:lnTo>
                    <a:pt x="0" y="90793"/>
                  </a:lnTo>
                  <a:lnTo>
                    <a:pt x="611" y="105356"/>
                  </a:lnTo>
                  <a:lnTo>
                    <a:pt x="7080" y="117730"/>
                  </a:lnTo>
                  <a:lnTo>
                    <a:pt x="18073" y="126322"/>
                  </a:lnTo>
                  <a:lnTo>
                    <a:pt x="32257" y="129539"/>
                  </a:lnTo>
                  <a:lnTo>
                    <a:pt x="315468" y="129539"/>
                  </a:lnTo>
                  <a:lnTo>
                    <a:pt x="323022" y="127156"/>
                  </a:lnTo>
                  <a:lnTo>
                    <a:pt x="327612" y="121316"/>
                  </a:lnTo>
                  <a:lnTo>
                    <a:pt x="328416" y="113981"/>
                  </a:lnTo>
                  <a:lnTo>
                    <a:pt x="324612" y="107115"/>
                  </a:lnTo>
                  <a:lnTo>
                    <a:pt x="306256" y="93244"/>
                  </a:lnTo>
                  <a:lnTo>
                    <a:pt x="284543" y="81388"/>
                  </a:lnTo>
                  <a:lnTo>
                    <a:pt x="261496" y="71541"/>
                  </a:lnTo>
                  <a:lnTo>
                    <a:pt x="239141" y="63698"/>
                  </a:lnTo>
                  <a:lnTo>
                    <a:pt x="217771" y="54972"/>
                  </a:lnTo>
                  <a:lnTo>
                    <a:pt x="198104" y="43109"/>
                  </a:lnTo>
                  <a:lnTo>
                    <a:pt x="180508" y="28308"/>
                  </a:lnTo>
                  <a:lnTo>
                    <a:pt x="165353" y="10772"/>
                  </a:lnTo>
                  <a:lnTo>
                    <a:pt x="157479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3739" y="2709672"/>
              <a:ext cx="1028700" cy="1861185"/>
            </a:xfrm>
            <a:custGeom>
              <a:avLst/>
              <a:gdLst/>
              <a:ahLst/>
              <a:cxnLst/>
              <a:rect l="l" t="t" r="r" b="b"/>
              <a:pathLst>
                <a:path w="1028700" h="1861185">
                  <a:moveTo>
                    <a:pt x="611319" y="0"/>
                  </a:moveTo>
                  <a:lnTo>
                    <a:pt x="126560" y="0"/>
                  </a:lnTo>
                  <a:lnTo>
                    <a:pt x="115095" y="38648"/>
                  </a:lnTo>
                  <a:lnTo>
                    <a:pt x="103253" y="75699"/>
                  </a:lnTo>
                  <a:lnTo>
                    <a:pt x="67349" y="183288"/>
                  </a:lnTo>
                  <a:lnTo>
                    <a:pt x="55878" y="219971"/>
                  </a:lnTo>
                  <a:lnTo>
                    <a:pt x="44966" y="258068"/>
                  </a:lnTo>
                  <a:lnTo>
                    <a:pt x="34803" y="298180"/>
                  </a:lnTo>
                  <a:lnTo>
                    <a:pt x="25574" y="340910"/>
                  </a:lnTo>
                  <a:lnTo>
                    <a:pt x="17467" y="386860"/>
                  </a:lnTo>
                  <a:lnTo>
                    <a:pt x="10669" y="436632"/>
                  </a:lnTo>
                  <a:lnTo>
                    <a:pt x="5367" y="490829"/>
                  </a:lnTo>
                  <a:lnTo>
                    <a:pt x="1748" y="550052"/>
                  </a:lnTo>
                  <a:lnTo>
                    <a:pt x="0" y="614904"/>
                  </a:lnTo>
                  <a:lnTo>
                    <a:pt x="309" y="685988"/>
                  </a:lnTo>
                  <a:lnTo>
                    <a:pt x="2862" y="763904"/>
                  </a:lnTo>
                  <a:lnTo>
                    <a:pt x="20323" y="1118696"/>
                  </a:lnTo>
                  <a:lnTo>
                    <a:pt x="39296" y="1475358"/>
                  </a:lnTo>
                  <a:lnTo>
                    <a:pt x="60774" y="1860753"/>
                  </a:lnTo>
                  <a:lnTo>
                    <a:pt x="441520" y="1860753"/>
                  </a:lnTo>
                  <a:lnTo>
                    <a:pt x="338015" y="376935"/>
                  </a:lnTo>
                  <a:lnTo>
                    <a:pt x="619320" y="1860753"/>
                  </a:lnTo>
                  <a:lnTo>
                    <a:pt x="1028387" y="1860753"/>
                  </a:lnTo>
                  <a:lnTo>
                    <a:pt x="1024728" y="1827850"/>
                  </a:lnTo>
                  <a:lnTo>
                    <a:pt x="1012639" y="1742597"/>
                  </a:lnTo>
                  <a:lnTo>
                    <a:pt x="990454" y="1625175"/>
                  </a:lnTo>
                  <a:lnTo>
                    <a:pt x="956505" y="1495767"/>
                  </a:lnTo>
                  <a:lnTo>
                    <a:pt x="943455" y="1452504"/>
                  </a:lnTo>
                  <a:lnTo>
                    <a:pt x="931215" y="1408353"/>
                  </a:lnTo>
                  <a:lnTo>
                    <a:pt x="919765" y="1363176"/>
                  </a:lnTo>
                  <a:lnTo>
                    <a:pt x="909083" y="1316833"/>
                  </a:lnTo>
                  <a:lnTo>
                    <a:pt x="899149" y="1269186"/>
                  </a:lnTo>
                  <a:lnTo>
                    <a:pt x="889942" y="1220096"/>
                  </a:lnTo>
                  <a:lnTo>
                    <a:pt x="881441" y="1169425"/>
                  </a:lnTo>
                  <a:lnTo>
                    <a:pt x="873626" y="1117032"/>
                  </a:lnTo>
                  <a:lnTo>
                    <a:pt x="866476" y="1062779"/>
                  </a:lnTo>
                  <a:lnTo>
                    <a:pt x="859971" y="1006528"/>
                  </a:lnTo>
                  <a:lnTo>
                    <a:pt x="854089" y="948140"/>
                  </a:lnTo>
                  <a:lnTo>
                    <a:pt x="848809" y="887475"/>
                  </a:lnTo>
                  <a:lnTo>
                    <a:pt x="844374" y="844390"/>
                  </a:lnTo>
                  <a:lnTo>
                    <a:pt x="837847" y="797891"/>
                  </a:lnTo>
                  <a:lnTo>
                    <a:pt x="829427" y="748482"/>
                  </a:lnTo>
                  <a:lnTo>
                    <a:pt x="819314" y="696666"/>
                  </a:lnTo>
                  <a:lnTo>
                    <a:pt x="807706" y="642945"/>
                  </a:lnTo>
                  <a:lnTo>
                    <a:pt x="794802" y="587821"/>
                  </a:lnTo>
                  <a:lnTo>
                    <a:pt x="780801" y="531799"/>
                  </a:lnTo>
                  <a:lnTo>
                    <a:pt x="765902" y="475380"/>
                  </a:lnTo>
                  <a:lnTo>
                    <a:pt x="750305" y="419068"/>
                  </a:lnTo>
                  <a:lnTo>
                    <a:pt x="734208" y="363364"/>
                  </a:lnTo>
                  <a:lnTo>
                    <a:pt x="717810" y="308773"/>
                  </a:lnTo>
                  <a:lnTo>
                    <a:pt x="701311" y="255796"/>
                  </a:lnTo>
                  <a:lnTo>
                    <a:pt x="684908" y="204937"/>
                  </a:lnTo>
                  <a:lnTo>
                    <a:pt x="668802" y="156698"/>
                  </a:lnTo>
                  <a:lnTo>
                    <a:pt x="653191" y="111582"/>
                  </a:lnTo>
                  <a:lnTo>
                    <a:pt x="638274" y="70092"/>
                  </a:lnTo>
                  <a:lnTo>
                    <a:pt x="624251" y="32730"/>
                  </a:lnTo>
                  <a:lnTo>
                    <a:pt x="611319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58583" y="2709672"/>
              <a:ext cx="605155" cy="287020"/>
            </a:xfrm>
            <a:custGeom>
              <a:avLst/>
              <a:gdLst/>
              <a:ahLst/>
              <a:cxnLst/>
              <a:rect l="l" t="t" r="r" b="b"/>
              <a:pathLst>
                <a:path w="605154" h="287019">
                  <a:moveTo>
                    <a:pt x="506222" y="0"/>
                  </a:moveTo>
                  <a:lnTo>
                    <a:pt x="21717" y="0"/>
                  </a:lnTo>
                  <a:lnTo>
                    <a:pt x="11049" y="36099"/>
                  </a:lnTo>
                  <a:lnTo>
                    <a:pt x="0" y="70865"/>
                  </a:lnTo>
                  <a:lnTo>
                    <a:pt x="60269" y="107311"/>
                  </a:lnTo>
                  <a:lnTo>
                    <a:pt x="105110" y="121359"/>
                  </a:lnTo>
                  <a:lnTo>
                    <a:pt x="162112" y="132248"/>
                  </a:lnTo>
                  <a:lnTo>
                    <a:pt x="233045" y="139700"/>
                  </a:lnTo>
                  <a:lnTo>
                    <a:pt x="281385" y="148815"/>
                  </a:lnTo>
                  <a:lnTo>
                    <a:pt x="324542" y="166764"/>
                  </a:lnTo>
                  <a:lnTo>
                    <a:pt x="364309" y="190449"/>
                  </a:lnTo>
                  <a:lnTo>
                    <a:pt x="402478" y="216773"/>
                  </a:lnTo>
                  <a:lnTo>
                    <a:pt x="440845" y="242638"/>
                  </a:lnTo>
                  <a:lnTo>
                    <a:pt x="481201" y="264947"/>
                  </a:lnTo>
                  <a:lnTo>
                    <a:pt x="525340" y="280604"/>
                  </a:lnTo>
                  <a:lnTo>
                    <a:pt x="575056" y="286511"/>
                  </a:lnTo>
                  <a:lnTo>
                    <a:pt x="589756" y="286019"/>
                  </a:lnTo>
                  <a:lnTo>
                    <a:pt x="597308" y="285386"/>
                  </a:lnTo>
                  <a:lnTo>
                    <a:pt x="605027" y="284479"/>
                  </a:lnTo>
                  <a:lnTo>
                    <a:pt x="587046" y="227776"/>
                  </a:lnTo>
                  <a:lnTo>
                    <a:pt x="569336" y="173924"/>
                  </a:lnTo>
                  <a:lnTo>
                    <a:pt x="552148" y="123570"/>
                  </a:lnTo>
                  <a:lnTo>
                    <a:pt x="535733" y="77366"/>
                  </a:lnTo>
                  <a:lnTo>
                    <a:pt x="520340" y="35959"/>
                  </a:lnTo>
                  <a:lnTo>
                    <a:pt x="506222" y="0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0701" y="2730246"/>
              <a:ext cx="52069" cy="356870"/>
            </a:xfrm>
            <a:custGeom>
              <a:avLst/>
              <a:gdLst/>
              <a:ahLst/>
              <a:cxnLst/>
              <a:rect l="l" t="t" r="r" b="b"/>
              <a:pathLst>
                <a:path w="52070" h="356869">
                  <a:moveTo>
                    <a:pt x="51816" y="356616"/>
                  </a:moveTo>
                  <a:lnTo>
                    <a:pt x="45720" y="0"/>
                  </a:lnTo>
                </a:path>
                <a:path w="52070" h="356869">
                  <a:moveTo>
                    <a:pt x="0" y="0"/>
                  </a:moveTo>
                  <a:lnTo>
                    <a:pt x="0" y="201041"/>
                  </a:lnTo>
                  <a:lnTo>
                    <a:pt x="8096" y="242822"/>
                  </a:lnTo>
                  <a:lnTo>
                    <a:pt x="25908" y="268493"/>
                  </a:lnTo>
                  <a:lnTo>
                    <a:pt x="43719" y="281426"/>
                  </a:lnTo>
                  <a:lnTo>
                    <a:pt x="51816" y="284988"/>
                  </a:lnTo>
                </a:path>
              </a:pathLst>
            </a:custGeom>
            <a:ln w="3175">
              <a:solidFill>
                <a:srgbClr val="4B2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6827" y="2709672"/>
              <a:ext cx="164592" cy="2468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50776" y="1493520"/>
              <a:ext cx="483234" cy="393700"/>
            </a:xfrm>
            <a:custGeom>
              <a:avLst/>
              <a:gdLst/>
              <a:ahLst/>
              <a:cxnLst/>
              <a:rect l="l" t="t" r="r" b="b"/>
              <a:pathLst>
                <a:path w="483234" h="393700">
                  <a:moveTo>
                    <a:pt x="286648" y="0"/>
                  </a:moveTo>
                  <a:lnTo>
                    <a:pt x="265043" y="1349"/>
                  </a:lnTo>
                  <a:lnTo>
                    <a:pt x="248961" y="4317"/>
                  </a:lnTo>
                  <a:lnTo>
                    <a:pt x="238928" y="7286"/>
                  </a:lnTo>
                  <a:lnTo>
                    <a:pt x="235467" y="8635"/>
                  </a:lnTo>
                  <a:lnTo>
                    <a:pt x="193303" y="17399"/>
                  </a:lnTo>
                  <a:lnTo>
                    <a:pt x="186991" y="18299"/>
                  </a:lnTo>
                  <a:lnTo>
                    <a:pt x="180619" y="18795"/>
                  </a:lnTo>
                  <a:lnTo>
                    <a:pt x="145770" y="19504"/>
                  </a:lnTo>
                  <a:lnTo>
                    <a:pt x="128787" y="22018"/>
                  </a:lnTo>
                  <a:lnTo>
                    <a:pt x="92084" y="40131"/>
                  </a:lnTo>
                  <a:lnTo>
                    <a:pt x="58795" y="100345"/>
                  </a:lnTo>
                  <a:lnTo>
                    <a:pt x="58277" y="140269"/>
                  </a:lnTo>
                  <a:lnTo>
                    <a:pt x="66176" y="185800"/>
                  </a:lnTo>
                  <a:lnTo>
                    <a:pt x="71471" y="227889"/>
                  </a:lnTo>
                  <a:lnTo>
                    <a:pt x="65764" y="259810"/>
                  </a:lnTo>
                  <a:lnTo>
                    <a:pt x="51532" y="284634"/>
                  </a:lnTo>
                  <a:lnTo>
                    <a:pt x="22030" y="314781"/>
                  </a:lnTo>
                  <a:lnTo>
                    <a:pt x="14154" y="325056"/>
                  </a:lnTo>
                  <a:lnTo>
                    <a:pt x="7588" y="335903"/>
                  </a:lnTo>
                  <a:lnTo>
                    <a:pt x="2295" y="346963"/>
                  </a:lnTo>
                  <a:lnTo>
                    <a:pt x="0" y="363456"/>
                  </a:lnTo>
                  <a:lnTo>
                    <a:pt x="5645" y="378317"/>
                  </a:lnTo>
                  <a:lnTo>
                    <a:pt x="17458" y="389058"/>
                  </a:lnTo>
                  <a:lnTo>
                    <a:pt x="33664" y="393191"/>
                  </a:lnTo>
                  <a:lnTo>
                    <a:pt x="479942" y="393191"/>
                  </a:lnTo>
                  <a:lnTo>
                    <a:pt x="481419" y="386591"/>
                  </a:lnTo>
                  <a:lnTo>
                    <a:pt x="483086" y="366204"/>
                  </a:lnTo>
                  <a:lnTo>
                    <a:pt x="480800" y="331148"/>
                  </a:lnTo>
                  <a:lnTo>
                    <a:pt x="470417" y="280542"/>
                  </a:lnTo>
                  <a:lnTo>
                    <a:pt x="452963" y="234848"/>
                  </a:lnTo>
                  <a:lnTo>
                    <a:pt x="433937" y="205406"/>
                  </a:lnTo>
                  <a:lnTo>
                    <a:pt x="416482" y="177369"/>
                  </a:lnTo>
                  <a:lnTo>
                    <a:pt x="403742" y="135889"/>
                  </a:lnTo>
                  <a:lnTo>
                    <a:pt x="393430" y="86703"/>
                  </a:lnTo>
                  <a:lnTo>
                    <a:pt x="378771" y="46720"/>
                  </a:lnTo>
                  <a:lnTo>
                    <a:pt x="320938" y="3175"/>
                  </a:lnTo>
                  <a:lnTo>
                    <a:pt x="294524" y="174"/>
                  </a:lnTo>
                  <a:lnTo>
                    <a:pt x="286648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51865" y="1796796"/>
              <a:ext cx="1059180" cy="791210"/>
            </a:xfrm>
            <a:custGeom>
              <a:avLst/>
              <a:gdLst/>
              <a:ahLst/>
              <a:cxnLst/>
              <a:rect l="l" t="t" r="r" b="b"/>
              <a:pathLst>
                <a:path w="1059179" h="791210">
                  <a:moveTo>
                    <a:pt x="286482" y="126618"/>
                  </a:moveTo>
                  <a:lnTo>
                    <a:pt x="169864" y="126618"/>
                  </a:lnTo>
                  <a:lnTo>
                    <a:pt x="262669" y="298973"/>
                  </a:lnTo>
                  <a:lnTo>
                    <a:pt x="336599" y="437747"/>
                  </a:lnTo>
                  <a:lnTo>
                    <a:pt x="391479" y="543432"/>
                  </a:lnTo>
                  <a:lnTo>
                    <a:pt x="415349" y="590805"/>
                  </a:lnTo>
                  <a:lnTo>
                    <a:pt x="440111" y="635945"/>
                  </a:lnTo>
                  <a:lnTo>
                    <a:pt x="467314" y="677973"/>
                  </a:lnTo>
                  <a:lnTo>
                    <a:pt x="498507" y="716011"/>
                  </a:lnTo>
                  <a:lnTo>
                    <a:pt x="535239" y="749181"/>
                  </a:lnTo>
                  <a:lnTo>
                    <a:pt x="579058" y="776604"/>
                  </a:lnTo>
                  <a:lnTo>
                    <a:pt x="623635" y="790124"/>
                  </a:lnTo>
                  <a:lnTo>
                    <a:pt x="638367" y="790955"/>
                  </a:lnTo>
                  <a:lnTo>
                    <a:pt x="682775" y="783913"/>
                  </a:lnTo>
                  <a:lnTo>
                    <a:pt x="725318" y="765214"/>
                  </a:lnTo>
                  <a:lnTo>
                    <a:pt x="765075" y="738506"/>
                  </a:lnTo>
                  <a:lnTo>
                    <a:pt x="801126" y="707432"/>
                  </a:lnTo>
                  <a:lnTo>
                    <a:pt x="832550" y="675639"/>
                  </a:lnTo>
                  <a:lnTo>
                    <a:pt x="883612" y="623423"/>
                  </a:lnTo>
                  <a:lnTo>
                    <a:pt x="937007" y="571944"/>
                  </a:lnTo>
                  <a:lnTo>
                    <a:pt x="978818" y="532891"/>
                  </a:lnTo>
                  <a:lnTo>
                    <a:pt x="648908" y="532891"/>
                  </a:lnTo>
                  <a:lnTo>
                    <a:pt x="286482" y="126618"/>
                  </a:lnTo>
                  <a:close/>
                </a:path>
                <a:path w="1059179" h="791210">
                  <a:moveTo>
                    <a:pt x="1059118" y="141223"/>
                  </a:moveTo>
                  <a:lnTo>
                    <a:pt x="965072" y="212494"/>
                  </a:lnTo>
                  <a:lnTo>
                    <a:pt x="827391" y="346011"/>
                  </a:lnTo>
                  <a:lnTo>
                    <a:pt x="703020" y="475051"/>
                  </a:lnTo>
                  <a:lnTo>
                    <a:pt x="648908" y="532891"/>
                  </a:lnTo>
                  <a:lnTo>
                    <a:pt x="978818" y="532891"/>
                  </a:lnTo>
                  <a:lnTo>
                    <a:pt x="996126" y="517016"/>
                  </a:lnTo>
                  <a:lnTo>
                    <a:pt x="1059118" y="141223"/>
                  </a:lnTo>
                  <a:close/>
                </a:path>
                <a:path w="1059179" h="791210">
                  <a:moveTo>
                    <a:pt x="95188" y="0"/>
                  </a:moveTo>
                  <a:lnTo>
                    <a:pt x="61646" y="277"/>
                  </a:lnTo>
                  <a:lnTo>
                    <a:pt x="192" y="1777"/>
                  </a:lnTo>
                  <a:lnTo>
                    <a:pt x="0" y="4190"/>
                  </a:lnTo>
                  <a:lnTo>
                    <a:pt x="1129" y="9651"/>
                  </a:lnTo>
                  <a:lnTo>
                    <a:pt x="39566" y="20369"/>
                  </a:lnTo>
                  <a:lnTo>
                    <a:pt x="102681" y="22351"/>
                  </a:lnTo>
                  <a:lnTo>
                    <a:pt x="100040" y="29289"/>
                  </a:lnTo>
                  <a:lnTo>
                    <a:pt x="94029" y="45942"/>
                  </a:lnTo>
                  <a:lnTo>
                    <a:pt x="87518" y="66071"/>
                  </a:lnTo>
                  <a:lnTo>
                    <a:pt x="83377" y="83438"/>
                  </a:lnTo>
                  <a:lnTo>
                    <a:pt x="86969" y="97403"/>
                  </a:lnTo>
                  <a:lnTo>
                    <a:pt x="100585" y="111902"/>
                  </a:lnTo>
                  <a:lnTo>
                    <a:pt x="123061" y="123283"/>
                  </a:lnTo>
                  <a:lnTo>
                    <a:pt x="153227" y="127888"/>
                  </a:lnTo>
                  <a:lnTo>
                    <a:pt x="158561" y="127888"/>
                  </a:lnTo>
                  <a:lnTo>
                    <a:pt x="164149" y="127507"/>
                  </a:lnTo>
                  <a:lnTo>
                    <a:pt x="169864" y="126618"/>
                  </a:lnTo>
                  <a:lnTo>
                    <a:pt x="286482" y="126618"/>
                  </a:lnTo>
                  <a:lnTo>
                    <a:pt x="265749" y="103377"/>
                  </a:lnTo>
                  <a:lnTo>
                    <a:pt x="252706" y="88074"/>
                  </a:lnTo>
                  <a:lnTo>
                    <a:pt x="221315" y="54101"/>
                  </a:lnTo>
                  <a:lnTo>
                    <a:pt x="183185" y="19367"/>
                  </a:lnTo>
                  <a:lnTo>
                    <a:pt x="139444" y="964"/>
                  </a:lnTo>
                  <a:lnTo>
                    <a:pt x="111384" y="99"/>
                  </a:lnTo>
                  <a:lnTo>
                    <a:pt x="95188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6678" y="1915668"/>
              <a:ext cx="605790" cy="829310"/>
            </a:xfrm>
            <a:custGeom>
              <a:avLst/>
              <a:gdLst/>
              <a:ahLst/>
              <a:cxnLst/>
              <a:rect l="l" t="t" r="r" b="b"/>
              <a:pathLst>
                <a:path w="605790" h="829310">
                  <a:moveTo>
                    <a:pt x="448691" y="0"/>
                  </a:moveTo>
                  <a:lnTo>
                    <a:pt x="220345" y="6476"/>
                  </a:lnTo>
                  <a:lnTo>
                    <a:pt x="154559" y="22479"/>
                  </a:lnTo>
                  <a:lnTo>
                    <a:pt x="147700" y="49133"/>
                  </a:lnTo>
                  <a:lnTo>
                    <a:pt x="137306" y="85540"/>
                  </a:lnTo>
                  <a:lnTo>
                    <a:pt x="120650" y="140081"/>
                  </a:lnTo>
                  <a:lnTo>
                    <a:pt x="99842" y="186185"/>
                  </a:lnTo>
                  <a:lnTo>
                    <a:pt x="73182" y="224687"/>
                  </a:lnTo>
                  <a:lnTo>
                    <a:pt x="45852" y="260178"/>
                  </a:lnTo>
                  <a:lnTo>
                    <a:pt x="23032" y="297248"/>
                  </a:lnTo>
                  <a:lnTo>
                    <a:pt x="9905" y="340487"/>
                  </a:lnTo>
                  <a:lnTo>
                    <a:pt x="11630" y="390614"/>
                  </a:lnTo>
                  <a:lnTo>
                    <a:pt x="26939" y="428132"/>
                  </a:lnTo>
                  <a:lnTo>
                    <a:pt x="46178" y="463198"/>
                  </a:lnTo>
                  <a:lnTo>
                    <a:pt x="59690" y="505968"/>
                  </a:lnTo>
                  <a:lnTo>
                    <a:pt x="54596" y="584632"/>
                  </a:lnTo>
                  <a:lnTo>
                    <a:pt x="33607" y="692562"/>
                  </a:lnTo>
                  <a:lnTo>
                    <a:pt x="10737" y="787967"/>
                  </a:lnTo>
                  <a:lnTo>
                    <a:pt x="0" y="829056"/>
                  </a:lnTo>
                  <a:lnTo>
                    <a:pt x="541401" y="829056"/>
                  </a:lnTo>
                  <a:lnTo>
                    <a:pt x="520652" y="790059"/>
                  </a:lnTo>
                  <a:lnTo>
                    <a:pt x="503713" y="739298"/>
                  </a:lnTo>
                  <a:lnTo>
                    <a:pt x="493680" y="681823"/>
                  </a:lnTo>
                  <a:lnTo>
                    <a:pt x="493649" y="622681"/>
                  </a:lnTo>
                  <a:lnTo>
                    <a:pt x="514433" y="548874"/>
                  </a:lnTo>
                  <a:lnTo>
                    <a:pt x="552481" y="462279"/>
                  </a:lnTo>
                  <a:lnTo>
                    <a:pt x="589053" y="390259"/>
                  </a:lnTo>
                  <a:lnTo>
                    <a:pt x="605409" y="360171"/>
                  </a:lnTo>
                  <a:lnTo>
                    <a:pt x="543432" y="36449"/>
                  </a:lnTo>
                  <a:lnTo>
                    <a:pt x="448691" y="0"/>
                  </a:lnTo>
                  <a:close/>
                </a:path>
              </a:pathLst>
            </a:custGeom>
            <a:solidFill>
              <a:srgbClr val="74C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7944" y="2101596"/>
              <a:ext cx="334645" cy="643255"/>
            </a:xfrm>
            <a:custGeom>
              <a:avLst/>
              <a:gdLst/>
              <a:ahLst/>
              <a:cxnLst/>
              <a:rect l="l" t="t" r="r" b="b"/>
              <a:pathLst>
                <a:path w="334645" h="643255">
                  <a:moveTo>
                    <a:pt x="205492" y="0"/>
                  </a:moveTo>
                  <a:lnTo>
                    <a:pt x="171233" y="91487"/>
                  </a:lnTo>
                  <a:lnTo>
                    <a:pt x="130911" y="167110"/>
                  </a:lnTo>
                  <a:lnTo>
                    <a:pt x="77349" y="228219"/>
                  </a:lnTo>
                  <a:lnTo>
                    <a:pt x="36330" y="263419"/>
                  </a:lnTo>
                  <a:lnTo>
                    <a:pt x="9923" y="298564"/>
                  </a:lnTo>
                  <a:lnTo>
                    <a:pt x="0" y="336557"/>
                  </a:lnTo>
                  <a:lnTo>
                    <a:pt x="8431" y="380297"/>
                  </a:lnTo>
                  <a:lnTo>
                    <a:pt x="37090" y="432689"/>
                  </a:lnTo>
                  <a:lnTo>
                    <a:pt x="99600" y="520680"/>
                  </a:lnTo>
                  <a:lnTo>
                    <a:pt x="123692" y="558793"/>
                  </a:lnTo>
                  <a:lnTo>
                    <a:pt x="142213" y="598284"/>
                  </a:lnTo>
                  <a:lnTo>
                    <a:pt x="154565" y="643128"/>
                  </a:lnTo>
                  <a:lnTo>
                    <a:pt x="270135" y="643128"/>
                  </a:lnTo>
                  <a:lnTo>
                    <a:pt x="249313" y="604109"/>
                  </a:lnTo>
                  <a:lnTo>
                    <a:pt x="232336" y="553291"/>
                  </a:lnTo>
                  <a:lnTo>
                    <a:pt x="222289" y="495734"/>
                  </a:lnTo>
                  <a:lnTo>
                    <a:pt x="222256" y="436499"/>
                  </a:lnTo>
                  <a:lnTo>
                    <a:pt x="243113" y="362618"/>
                  </a:lnTo>
                  <a:lnTo>
                    <a:pt x="281199" y="275986"/>
                  </a:lnTo>
                  <a:lnTo>
                    <a:pt x="317785" y="203952"/>
                  </a:lnTo>
                  <a:lnTo>
                    <a:pt x="334143" y="173862"/>
                  </a:lnTo>
                  <a:lnTo>
                    <a:pt x="308108" y="37973"/>
                  </a:lnTo>
                  <a:lnTo>
                    <a:pt x="205492" y="0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05762" y="1947672"/>
              <a:ext cx="556260" cy="970915"/>
            </a:xfrm>
            <a:custGeom>
              <a:avLst/>
              <a:gdLst/>
              <a:ahLst/>
              <a:cxnLst/>
              <a:rect l="l" t="t" r="r" b="b"/>
              <a:pathLst>
                <a:path w="556259" h="970914">
                  <a:moveTo>
                    <a:pt x="82919" y="0"/>
                  </a:moveTo>
                  <a:lnTo>
                    <a:pt x="77585" y="0"/>
                  </a:lnTo>
                  <a:lnTo>
                    <a:pt x="52439" y="9628"/>
                  </a:lnTo>
                  <a:lnTo>
                    <a:pt x="31657" y="35826"/>
                  </a:lnTo>
                  <a:lnTo>
                    <a:pt x="15689" y="74558"/>
                  </a:lnTo>
                  <a:lnTo>
                    <a:pt x="4987" y="121791"/>
                  </a:lnTo>
                  <a:lnTo>
                    <a:pt x="0" y="173492"/>
                  </a:lnTo>
                  <a:lnTo>
                    <a:pt x="1178" y="225627"/>
                  </a:lnTo>
                  <a:lnTo>
                    <a:pt x="8974" y="274161"/>
                  </a:lnTo>
                  <a:lnTo>
                    <a:pt x="23836" y="315063"/>
                  </a:lnTo>
                  <a:lnTo>
                    <a:pt x="63050" y="356137"/>
                  </a:lnTo>
                  <a:lnTo>
                    <a:pt x="107430" y="368300"/>
                  </a:lnTo>
                  <a:lnTo>
                    <a:pt x="119015" y="367486"/>
                  </a:lnTo>
                  <a:lnTo>
                    <a:pt x="127909" y="365696"/>
                  </a:lnTo>
                  <a:lnTo>
                    <a:pt x="133612" y="363906"/>
                  </a:lnTo>
                  <a:lnTo>
                    <a:pt x="135624" y="363092"/>
                  </a:lnTo>
                  <a:lnTo>
                    <a:pt x="306820" y="622300"/>
                  </a:lnTo>
                  <a:lnTo>
                    <a:pt x="14212" y="884301"/>
                  </a:lnTo>
                  <a:lnTo>
                    <a:pt x="32195" y="917102"/>
                  </a:lnTo>
                  <a:lnTo>
                    <a:pt x="54916" y="944689"/>
                  </a:lnTo>
                  <a:lnTo>
                    <a:pt x="74398" y="963703"/>
                  </a:lnTo>
                  <a:lnTo>
                    <a:pt x="82665" y="970788"/>
                  </a:lnTo>
                  <a:lnTo>
                    <a:pt x="245321" y="885951"/>
                  </a:lnTo>
                  <a:lnTo>
                    <a:pt x="376381" y="818090"/>
                  </a:lnTo>
                  <a:lnTo>
                    <a:pt x="476365" y="767207"/>
                  </a:lnTo>
                  <a:lnTo>
                    <a:pt x="515106" y="738283"/>
                  </a:lnTo>
                  <a:lnTo>
                    <a:pt x="540797" y="699356"/>
                  </a:lnTo>
                  <a:lnTo>
                    <a:pt x="554232" y="654367"/>
                  </a:lnTo>
                  <a:lnTo>
                    <a:pt x="556206" y="607262"/>
                  </a:lnTo>
                  <a:lnTo>
                    <a:pt x="547512" y="561984"/>
                  </a:lnTo>
                  <a:lnTo>
                    <a:pt x="528943" y="522477"/>
                  </a:lnTo>
                  <a:lnTo>
                    <a:pt x="507086" y="489952"/>
                  </a:lnTo>
                  <a:lnTo>
                    <a:pt x="481743" y="453288"/>
                  </a:lnTo>
                  <a:lnTo>
                    <a:pt x="453332" y="413229"/>
                  </a:lnTo>
                  <a:lnTo>
                    <a:pt x="422271" y="370520"/>
                  </a:lnTo>
                  <a:lnTo>
                    <a:pt x="388977" y="325905"/>
                  </a:lnTo>
                  <a:lnTo>
                    <a:pt x="353868" y="280128"/>
                  </a:lnTo>
                  <a:lnTo>
                    <a:pt x="275953" y="181724"/>
                  </a:lnTo>
                  <a:lnTo>
                    <a:pt x="237474" y="133547"/>
                  </a:lnTo>
                  <a:lnTo>
                    <a:pt x="200998" y="90535"/>
                  </a:lnTo>
                  <a:lnTo>
                    <a:pt x="165601" y="53819"/>
                  </a:lnTo>
                  <a:lnTo>
                    <a:pt x="130360" y="24533"/>
                  </a:lnTo>
                  <a:lnTo>
                    <a:pt x="94349" y="3809"/>
                  </a:lnTo>
                  <a:lnTo>
                    <a:pt x="88507" y="1269"/>
                  </a:lnTo>
                  <a:lnTo>
                    <a:pt x="82919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13725" y="2498598"/>
              <a:ext cx="83820" cy="71755"/>
            </a:xfrm>
            <a:custGeom>
              <a:avLst/>
              <a:gdLst/>
              <a:ahLst/>
              <a:cxnLst/>
              <a:rect l="l" t="t" r="r" b="b"/>
              <a:pathLst>
                <a:path w="83820" h="71755">
                  <a:moveTo>
                    <a:pt x="0" y="71627"/>
                  </a:moveTo>
                  <a:lnTo>
                    <a:pt x="83820" y="0"/>
                  </a:lnTo>
                </a:path>
              </a:pathLst>
            </a:custGeom>
            <a:ln w="3175">
              <a:solidFill>
                <a:srgbClr val="B8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4259" y="2200656"/>
              <a:ext cx="126492" cy="1158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3784" y="1819529"/>
              <a:ext cx="106933" cy="751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09816" y="4500372"/>
              <a:ext cx="972819" cy="70485"/>
            </a:xfrm>
            <a:custGeom>
              <a:avLst/>
              <a:gdLst/>
              <a:ahLst/>
              <a:cxnLst/>
              <a:rect l="l" t="t" r="r" b="b"/>
              <a:pathLst>
                <a:path w="972820" h="70485">
                  <a:moveTo>
                    <a:pt x="385572" y="70053"/>
                  </a:moveTo>
                  <a:lnTo>
                    <a:pt x="380619" y="0"/>
                  </a:lnTo>
                  <a:lnTo>
                    <a:pt x="0" y="0"/>
                  </a:lnTo>
                  <a:lnTo>
                    <a:pt x="4064" y="70053"/>
                  </a:lnTo>
                  <a:lnTo>
                    <a:pt x="385572" y="70053"/>
                  </a:lnTo>
                  <a:close/>
                </a:path>
                <a:path w="972820" h="70485">
                  <a:moveTo>
                    <a:pt x="972312" y="70053"/>
                  </a:moveTo>
                  <a:lnTo>
                    <a:pt x="970292" y="51130"/>
                  </a:lnTo>
                  <a:lnTo>
                    <a:pt x="967638" y="29057"/>
                  </a:lnTo>
                  <a:lnTo>
                    <a:pt x="963803" y="0"/>
                  </a:lnTo>
                  <a:lnTo>
                    <a:pt x="550164" y="0"/>
                  </a:lnTo>
                  <a:lnTo>
                    <a:pt x="563372" y="70053"/>
                  </a:lnTo>
                  <a:lnTo>
                    <a:pt x="972312" y="70053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1027" y="2258568"/>
              <a:ext cx="67055" cy="1066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168626" y="1574292"/>
              <a:ext cx="236854" cy="474345"/>
            </a:xfrm>
            <a:custGeom>
              <a:avLst/>
              <a:gdLst/>
              <a:ahLst/>
              <a:cxnLst/>
              <a:rect l="l" t="t" r="r" b="b"/>
              <a:pathLst>
                <a:path w="236854" h="474344">
                  <a:moveTo>
                    <a:pt x="185676" y="241427"/>
                  </a:moveTo>
                  <a:lnTo>
                    <a:pt x="67960" y="241427"/>
                  </a:lnTo>
                  <a:lnTo>
                    <a:pt x="53990" y="330327"/>
                  </a:lnTo>
                  <a:lnTo>
                    <a:pt x="8270" y="346964"/>
                  </a:lnTo>
                  <a:lnTo>
                    <a:pt x="3629" y="366807"/>
                  </a:lnTo>
                  <a:lnTo>
                    <a:pt x="0" y="410464"/>
                  </a:lnTo>
                  <a:lnTo>
                    <a:pt x="12825" y="454120"/>
                  </a:lnTo>
                  <a:lnTo>
                    <a:pt x="57546" y="473964"/>
                  </a:lnTo>
                  <a:lnTo>
                    <a:pt x="108368" y="462802"/>
                  </a:lnTo>
                  <a:lnTo>
                    <a:pt x="153983" y="435144"/>
                  </a:lnTo>
                  <a:lnTo>
                    <a:pt x="192082" y="399733"/>
                  </a:lnTo>
                  <a:lnTo>
                    <a:pt x="220354" y="365308"/>
                  </a:lnTo>
                  <a:lnTo>
                    <a:pt x="236489" y="340614"/>
                  </a:lnTo>
                  <a:lnTo>
                    <a:pt x="204739" y="325374"/>
                  </a:lnTo>
                  <a:lnTo>
                    <a:pt x="197901" y="320861"/>
                  </a:lnTo>
                  <a:lnTo>
                    <a:pt x="192611" y="314801"/>
                  </a:lnTo>
                  <a:lnTo>
                    <a:pt x="189130" y="307550"/>
                  </a:lnTo>
                  <a:lnTo>
                    <a:pt x="187721" y="299466"/>
                  </a:lnTo>
                  <a:lnTo>
                    <a:pt x="185676" y="241427"/>
                  </a:lnTo>
                  <a:close/>
                </a:path>
                <a:path w="236854" h="474344">
                  <a:moveTo>
                    <a:pt x="134889" y="0"/>
                  </a:moveTo>
                  <a:lnTo>
                    <a:pt x="111240" y="14297"/>
                  </a:lnTo>
                  <a:lnTo>
                    <a:pt x="87899" y="24653"/>
                  </a:lnTo>
                  <a:lnTo>
                    <a:pt x="66274" y="31700"/>
                  </a:lnTo>
                  <a:lnTo>
                    <a:pt x="47767" y="36068"/>
                  </a:lnTo>
                  <a:lnTo>
                    <a:pt x="38617" y="39566"/>
                  </a:lnTo>
                  <a:lnTo>
                    <a:pt x="31337" y="45672"/>
                  </a:lnTo>
                  <a:lnTo>
                    <a:pt x="26461" y="53802"/>
                  </a:lnTo>
                  <a:lnTo>
                    <a:pt x="24526" y="63373"/>
                  </a:lnTo>
                  <a:lnTo>
                    <a:pt x="23731" y="82782"/>
                  </a:lnTo>
                  <a:lnTo>
                    <a:pt x="22066" y="104822"/>
                  </a:lnTo>
                  <a:lnTo>
                    <a:pt x="19186" y="127506"/>
                  </a:lnTo>
                  <a:lnTo>
                    <a:pt x="14747" y="148844"/>
                  </a:lnTo>
                  <a:lnTo>
                    <a:pt x="7233" y="179833"/>
                  </a:lnTo>
                  <a:lnTo>
                    <a:pt x="3873" y="211978"/>
                  </a:lnTo>
                  <a:lnTo>
                    <a:pt x="11443" y="237194"/>
                  </a:lnTo>
                  <a:lnTo>
                    <a:pt x="36718" y="247396"/>
                  </a:lnTo>
                  <a:lnTo>
                    <a:pt x="43368" y="247034"/>
                  </a:lnTo>
                  <a:lnTo>
                    <a:pt x="50768" y="245935"/>
                  </a:lnTo>
                  <a:lnTo>
                    <a:pt x="58953" y="244074"/>
                  </a:lnTo>
                  <a:lnTo>
                    <a:pt x="67960" y="241427"/>
                  </a:lnTo>
                  <a:lnTo>
                    <a:pt x="185676" y="241427"/>
                  </a:lnTo>
                  <a:lnTo>
                    <a:pt x="182641" y="155321"/>
                  </a:lnTo>
                  <a:lnTo>
                    <a:pt x="181625" y="105156"/>
                  </a:lnTo>
                  <a:lnTo>
                    <a:pt x="174037" y="98101"/>
                  </a:lnTo>
                  <a:lnTo>
                    <a:pt x="157495" y="77581"/>
                  </a:lnTo>
                  <a:lnTo>
                    <a:pt x="141335" y="44559"/>
                  </a:lnTo>
                  <a:lnTo>
                    <a:pt x="134889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5283" y="1781556"/>
              <a:ext cx="80772" cy="1097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0495" y="1501140"/>
              <a:ext cx="263096" cy="2270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1461" y="3543300"/>
              <a:ext cx="762646" cy="6812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6491" y="3744606"/>
              <a:ext cx="530992" cy="4791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2632" y="3840549"/>
              <a:ext cx="212159" cy="304260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62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95"/>
              </a:spcBef>
            </a:pPr>
            <a:r>
              <a:rPr spc="165" dirty="0"/>
              <a:t>DİJİTAL</a:t>
            </a:r>
            <a:r>
              <a:rPr spc="185" dirty="0"/>
              <a:t> </a:t>
            </a:r>
            <a:r>
              <a:rPr dirty="0"/>
              <a:t>AYAK</a:t>
            </a:r>
            <a:r>
              <a:rPr spc="180" dirty="0"/>
              <a:t> </a:t>
            </a:r>
            <a:r>
              <a:rPr spc="165" dirty="0"/>
              <a:t>İZİ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0" y="2378329"/>
            <a:ext cx="4942840" cy="2765425"/>
            <a:chOff x="0" y="2378329"/>
            <a:chExt cx="4942840" cy="276542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0403" y="2622169"/>
              <a:ext cx="3531019" cy="1931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629" y="2378329"/>
              <a:ext cx="3179559" cy="1931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3926" y="2866009"/>
              <a:ext cx="2381542" cy="1905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690620" y="2867787"/>
              <a:ext cx="572770" cy="144145"/>
            </a:xfrm>
            <a:custGeom>
              <a:avLst/>
              <a:gdLst/>
              <a:ahLst/>
              <a:cxnLst/>
              <a:rect l="l" t="t" r="r" b="b"/>
              <a:pathLst>
                <a:path w="572770" h="144144">
                  <a:moveTo>
                    <a:pt x="4190" y="123698"/>
                  </a:moveTo>
                  <a:lnTo>
                    <a:pt x="0" y="137668"/>
                  </a:lnTo>
                  <a:lnTo>
                    <a:pt x="3937" y="139573"/>
                  </a:lnTo>
                  <a:lnTo>
                    <a:pt x="8762" y="141096"/>
                  </a:lnTo>
                  <a:lnTo>
                    <a:pt x="14477" y="142112"/>
                  </a:lnTo>
                  <a:lnTo>
                    <a:pt x="20065" y="143256"/>
                  </a:lnTo>
                  <a:lnTo>
                    <a:pt x="25907" y="143763"/>
                  </a:lnTo>
                  <a:lnTo>
                    <a:pt x="32003" y="143763"/>
                  </a:lnTo>
                  <a:lnTo>
                    <a:pt x="65566" y="129920"/>
                  </a:lnTo>
                  <a:lnTo>
                    <a:pt x="26162" y="129920"/>
                  </a:lnTo>
                  <a:lnTo>
                    <a:pt x="21589" y="129412"/>
                  </a:lnTo>
                  <a:lnTo>
                    <a:pt x="12318" y="127126"/>
                  </a:lnTo>
                  <a:lnTo>
                    <a:pt x="8127" y="125602"/>
                  </a:lnTo>
                  <a:lnTo>
                    <a:pt x="4190" y="123698"/>
                  </a:lnTo>
                  <a:close/>
                </a:path>
                <a:path w="572770" h="144144">
                  <a:moveTo>
                    <a:pt x="39750" y="45212"/>
                  </a:moveTo>
                  <a:lnTo>
                    <a:pt x="29971" y="45212"/>
                  </a:lnTo>
                  <a:lnTo>
                    <a:pt x="25400" y="45846"/>
                  </a:lnTo>
                  <a:lnTo>
                    <a:pt x="3175" y="61087"/>
                  </a:lnTo>
                  <a:lnTo>
                    <a:pt x="1396" y="64388"/>
                  </a:lnTo>
                  <a:lnTo>
                    <a:pt x="567" y="67944"/>
                  </a:lnTo>
                  <a:lnTo>
                    <a:pt x="608" y="79248"/>
                  </a:lnTo>
                  <a:lnTo>
                    <a:pt x="2666" y="84455"/>
                  </a:lnTo>
                  <a:lnTo>
                    <a:pt x="11175" y="92963"/>
                  </a:lnTo>
                  <a:lnTo>
                    <a:pt x="17652" y="96519"/>
                  </a:lnTo>
                  <a:lnTo>
                    <a:pt x="26542" y="99313"/>
                  </a:lnTo>
                  <a:lnTo>
                    <a:pt x="32765" y="101345"/>
                  </a:lnTo>
                  <a:lnTo>
                    <a:pt x="38607" y="103124"/>
                  </a:lnTo>
                  <a:lnTo>
                    <a:pt x="43052" y="104901"/>
                  </a:lnTo>
                  <a:lnTo>
                    <a:pt x="46100" y="106806"/>
                  </a:lnTo>
                  <a:lnTo>
                    <a:pt x="49275" y="108585"/>
                  </a:lnTo>
                  <a:lnTo>
                    <a:pt x="50800" y="111632"/>
                  </a:lnTo>
                  <a:lnTo>
                    <a:pt x="50800" y="121031"/>
                  </a:lnTo>
                  <a:lnTo>
                    <a:pt x="49021" y="124587"/>
                  </a:lnTo>
                  <a:lnTo>
                    <a:pt x="41909" y="128905"/>
                  </a:lnTo>
                  <a:lnTo>
                    <a:pt x="37083" y="129920"/>
                  </a:lnTo>
                  <a:lnTo>
                    <a:pt x="65566" y="129920"/>
                  </a:lnTo>
                  <a:lnTo>
                    <a:pt x="68395" y="123698"/>
                  </a:lnTo>
                  <a:lnTo>
                    <a:pt x="68452" y="107695"/>
                  </a:lnTo>
                  <a:lnTo>
                    <a:pt x="66166" y="101854"/>
                  </a:lnTo>
                  <a:lnTo>
                    <a:pt x="61467" y="97662"/>
                  </a:lnTo>
                  <a:lnTo>
                    <a:pt x="56768" y="93344"/>
                  </a:lnTo>
                  <a:lnTo>
                    <a:pt x="49910" y="89915"/>
                  </a:lnTo>
                  <a:lnTo>
                    <a:pt x="40893" y="87249"/>
                  </a:lnTo>
                  <a:lnTo>
                    <a:pt x="34797" y="85343"/>
                  </a:lnTo>
                  <a:lnTo>
                    <a:pt x="18033" y="74675"/>
                  </a:lnTo>
                  <a:lnTo>
                    <a:pt x="18033" y="67944"/>
                  </a:lnTo>
                  <a:lnTo>
                    <a:pt x="19557" y="64769"/>
                  </a:lnTo>
                  <a:lnTo>
                    <a:pt x="22605" y="62356"/>
                  </a:lnTo>
                  <a:lnTo>
                    <a:pt x="25780" y="60070"/>
                  </a:lnTo>
                  <a:lnTo>
                    <a:pt x="30606" y="58800"/>
                  </a:lnTo>
                  <a:lnTo>
                    <a:pt x="61853" y="58800"/>
                  </a:lnTo>
                  <a:lnTo>
                    <a:pt x="64134" y="50926"/>
                  </a:lnTo>
                  <a:lnTo>
                    <a:pt x="59562" y="48894"/>
                  </a:lnTo>
                  <a:lnTo>
                    <a:pt x="54737" y="47498"/>
                  </a:lnTo>
                  <a:lnTo>
                    <a:pt x="44576" y="45719"/>
                  </a:lnTo>
                  <a:lnTo>
                    <a:pt x="39750" y="45212"/>
                  </a:lnTo>
                  <a:close/>
                </a:path>
                <a:path w="572770" h="144144">
                  <a:moveTo>
                    <a:pt x="61853" y="58800"/>
                  </a:moveTo>
                  <a:lnTo>
                    <a:pt x="40639" y="58800"/>
                  </a:lnTo>
                  <a:lnTo>
                    <a:pt x="44322" y="59181"/>
                  </a:lnTo>
                  <a:lnTo>
                    <a:pt x="48005" y="60070"/>
                  </a:lnTo>
                  <a:lnTo>
                    <a:pt x="51562" y="60832"/>
                  </a:lnTo>
                  <a:lnTo>
                    <a:pt x="55625" y="62356"/>
                  </a:lnTo>
                  <a:lnTo>
                    <a:pt x="60197" y="64515"/>
                  </a:lnTo>
                  <a:lnTo>
                    <a:pt x="61853" y="58800"/>
                  </a:lnTo>
                  <a:close/>
                </a:path>
                <a:path w="572770" h="144144">
                  <a:moveTo>
                    <a:pt x="106806" y="46736"/>
                  </a:moveTo>
                  <a:lnTo>
                    <a:pt x="88900" y="46736"/>
                  </a:lnTo>
                  <a:lnTo>
                    <a:pt x="88900" y="109855"/>
                  </a:lnTo>
                  <a:lnTo>
                    <a:pt x="115101" y="143240"/>
                  </a:lnTo>
                  <a:lnTo>
                    <a:pt x="122174" y="143763"/>
                  </a:lnTo>
                  <a:lnTo>
                    <a:pt x="129031" y="143763"/>
                  </a:lnTo>
                  <a:lnTo>
                    <a:pt x="135127" y="142494"/>
                  </a:lnTo>
                  <a:lnTo>
                    <a:pt x="145541" y="137160"/>
                  </a:lnTo>
                  <a:lnTo>
                    <a:pt x="149859" y="133857"/>
                  </a:lnTo>
                  <a:lnTo>
                    <a:pt x="153415" y="129920"/>
                  </a:lnTo>
                  <a:lnTo>
                    <a:pt x="170560" y="129920"/>
                  </a:lnTo>
                  <a:lnTo>
                    <a:pt x="170560" y="129539"/>
                  </a:lnTo>
                  <a:lnTo>
                    <a:pt x="123062" y="129539"/>
                  </a:lnTo>
                  <a:lnTo>
                    <a:pt x="120650" y="129158"/>
                  </a:lnTo>
                  <a:lnTo>
                    <a:pt x="118363" y="128396"/>
                  </a:lnTo>
                  <a:lnTo>
                    <a:pt x="116077" y="127762"/>
                  </a:lnTo>
                  <a:lnTo>
                    <a:pt x="114045" y="126492"/>
                  </a:lnTo>
                  <a:lnTo>
                    <a:pt x="110616" y="123062"/>
                  </a:lnTo>
                  <a:lnTo>
                    <a:pt x="109346" y="120904"/>
                  </a:lnTo>
                  <a:lnTo>
                    <a:pt x="108293" y="117879"/>
                  </a:lnTo>
                  <a:lnTo>
                    <a:pt x="107314" y="115188"/>
                  </a:lnTo>
                  <a:lnTo>
                    <a:pt x="106806" y="111760"/>
                  </a:lnTo>
                  <a:lnTo>
                    <a:pt x="106806" y="46736"/>
                  </a:lnTo>
                  <a:close/>
                </a:path>
                <a:path w="572770" h="144144">
                  <a:moveTo>
                    <a:pt x="170560" y="129920"/>
                  </a:moveTo>
                  <a:lnTo>
                    <a:pt x="154177" y="129920"/>
                  </a:lnTo>
                  <a:lnTo>
                    <a:pt x="156590" y="141986"/>
                  </a:lnTo>
                  <a:lnTo>
                    <a:pt x="170560" y="141986"/>
                  </a:lnTo>
                  <a:lnTo>
                    <a:pt x="170560" y="129920"/>
                  </a:lnTo>
                  <a:close/>
                </a:path>
                <a:path w="572770" h="144144">
                  <a:moveTo>
                    <a:pt x="170560" y="46736"/>
                  </a:moveTo>
                  <a:lnTo>
                    <a:pt x="152780" y="46736"/>
                  </a:lnTo>
                  <a:lnTo>
                    <a:pt x="152780" y="116586"/>
                  </a:lnTo>
                  <a:lnTo>
                    <a:pt x="148843" y="120650"/>
                  </a:lnTo>
                  <a:lnTo>
                    <a:pt x="144779" y="123825"/>
                  </a:lnTo>
                  <a:lnTo>
                    <a:pt x="136143" y="128396"/>
                  </a:lnTo>
                  <a:lnTo>
                    <a:pt x="131190" y="129539"/>
                  </a:lnTo>
                  <a:lnTo>
                    <a:pt x="170560" y="129539"/>
                  </a:lnTo>
                  <a:lnTo>
                    <a:pt x="170560" y="46736"/>
                  </a:lnTo>
                  <a:close/>
                </a:path>
                <a:path w="572770" h="144144">
                  <a:moveTo>
                    <a:pt x="115569" y="5714"/>
                  </a:moveTo>
                  <a:lnTo>
                    <a:pt x="110108" y="5714"/>
                  </a:lnTo>
                  <a:lnTo>
                    <a:pt x="107822" y="6731"/>
                  </a:lnTo>
                  <a:lnTo>
                    <a:pt x="103758" y="10794"/>
                  </a:lnTo>
                  <a:lnTo>
                    <a:pt x="102742" y="13081"/>
                  </a:lnTo>
                  <a:lnTo>
                    <a:pt x="102742" y="18414"/>
                  </a:lnTo>
                  <a:lnTo>
                    <a:pt x="103758" y="20700"/>
                  </a:lnTo>
                  <a:lnTo>
                    <a:pt x="105790" y="22860"/>
                  </a:lnTo>
                  <a:lnTo>
                    <a:pt x="107822" y="24892"/>
                  </a:lnTo>
                  <a:lnTo>
                    <a:pt x="110108" y="26035"/>
                  </a:lnTo>
                  <a:lnTo>
                    <a:pt x="115569" y="26035"/>
                  </a:lnTo>
                  <a:lnTo>
                    <a:pt x="117855" y="24892"/>
                  </a:lnTo>
                  <a:lnTo>
                    <a:pt x="119887" y="22860"/>
                  </a:lnTo>
                  <a:lnTo>
                    <a:pt x="121919" y="20700"/>
                  </a:lnTo>
                  <a:lnTo>
                    <a:pt x="122935" y="18414"/>
                  </a:lnTo>
                  <a:lnTo>
                    <a:pt x="122935" y="13081"/>
                  </a:lnTo>
                  <a:lnTo>
                    <a:pt x="121919" y="10794"/>
                  </a:lnTo>
                  <a:lnTo>
                    <a:pt x="117855" y="6731"/>
                  </a:lnTo>
                  <a:lnTo>
                    <a:pt x="115569" y="5714"/>
                  </a:lnTo>
                  <a:close/>
                </a:path>
                <a:path w="572770" h="144144">
                  <a:moveTo>
                    <a:pt x="149225" y="5714"/>
                  </a:moveTo>
                  <a:lnTo>
                    <a:pt x="143763" y="5714"/>
                  </a:lnTo>
                  <a:lnTo>
                    <a:pt x="141477" y="6731"/>
                  </a:lnTo>
                  <a:lnTo>
                    <a:pt x="137413" y="10794"/>
                  </a:lnTo>
                  <a:lnTo>
                    <a:pt x="136397" y="13081"/>
                  </a:lnTo>
                  <a:lnTo>
                    <a:pt x="136397" y="18414"/>
                  </a:lnTo>
                  <a:lnTo>
                    <a:pt x="137413" y="20700"/>
                  </a:lnTo>
                  <a:lnTo>
                    <a:pt x="139445" y="22860"/>
                  </a:lnTo>
                  <a:lnTo>
                    <a:pt x="141477" y="24892"/>
                  </a:lnTo>
                  <a:lnTo>
                    <a:pt x="143763" y="26035"/>
                  </a:lnTo>
                  <a:lnTo>
                    <a:pt x="149225" y="26035"/>
                  </a:lnTo>
                  <a:lnTo>
                    <a:pt x="151510" y="24892"/>
                  </a:lnTo>
                  <a:lnTo>
                    <a:pt x="153542" y="22860"/>
                  </a:lnTo>
                  <a:lnTo>
                    <a:pt x="155575" y="20700"/>
                  </a:lnTo>
                  <a:lnTo>
                    <a:pt x="156590" y="18414"/>
                  </a:lnTo>
                  <a:lnTo>
                    <a:pt x="156590" y="13081"/>
                  </a:lnTo>
                  <a:lnTo>
                    <a:pt x="155575" y="10794"/>
                  </a:lnTo>
                  <a:lnTo>
                    <a:pt x="151510" y="6731"/>
                  </a:lnTo>
                  <a:lnTo>
                    <a:pt x="149225" y="5714"/>
                  </a:lnTo>
                  <a:close/>
                </a:path>
                <a:path w="572770" h="144144">
                  <a:moveTo>
                    <a:pt x="211581" y="46736"/>
                  </a:moveTo>
                  <a:lnTo>
                    <a:pt x="198246" y="46736"/>
                  </a:lnTo>
                  <a:lnTo>
                    <a:pt x="198246" y="141986"/>
                  </a:lnTo>
                  <a:lnTo>
                    <a:pt x="215900" y="141986"/>
                  </a:lnTo>
                  <a:lnTo>
                    <a:pt x="215900" y="87502"/>
                  </a:lnTo>
                  <a:lnTo>
                    <a:pt x="216534" y="82931"/>
                  </a:lnTo>
                  <a:lnTo>
                    <a:pt x="218058" y="78993"/>
                  </a:lnTo>
                  <a:lnTo>
                    <a:pt x="219455" y="75056"/>
                  </a:lnTo>
                  <a:lnTo>
                    <a:pt x="221360" y="71627"/>
                  </a:lnTo>
                  <a:lnTo>
                    <a:pt x="226440" y="66293"/>
                  </a:lnTo>
                  <a:lnTo>
                    <a:pt x="227139" y="65786"/>
                  </a:lnTo>
                  <a:lnTo>
                    <a:pt x="214629" y="65786"/>
                  </a:lnTo>
                  <a:lnTo>
                    <a:pt x="211581" y="46736"/>
                  </a:lnTo>
                  <a:close/>
                </a:path>
                <a:path w="572770" h="144144">
                  <a:moveTo>
                    <a:pt x="247776" y="45212"/>
                  </a:moveTo>
                  <a:lnTo>
                    <a:pt x="237362" y="45212"/>
                  </a:lnTo>
                  <a:lnTo>
                    <a:pt x="231266" y="47117"/>
                  </a:lnTo>
                  <a:lnTo>
                    <a:pt x="226059" y="50926"/>
                  </a:lnTo>
                  <a:lnTo>
                    <a:pt x="220725" y="54737"/>
                  </a:lnTo>
                  <a:lnTo>
                    <a:pt x="216915" y="59689"/>
                  </a:lnTo>
                  <a:lnTo>
                    <a:pt x="214629" y="65786"/>
                  </a:lnTo>
                  <a:lnTo>
                    <a:pt x="227139" y="65786"/>
                  </a:lnTo>
                  <a:lnTo>
                    <a:pt x="229234" y="64262"/>
                  </a:lnTo>
                  <a:lnTo>
                    <a:pt x="232663" y="62864"/>
                  </a:lnTo>
                  <a:lnTo>
                    <a:pt x="235965" y="61594"/>
                  </a:lnTo>
                  <a:lnTo>
                    <a:pt x="239521" y="60832"/>
                  </a:lnTo>
                  <a:lnTo>
                    <a:pt x="256419" y="60832"/>
                  </a:lnTo>
                  <a:lnTo>
                    <a:pt x="259206" y="48132"/>
                  </a:lnTo>
                  <a:lnTo>
                    <a:pt x="257301" y="47243"/>
                  </a:lnTo>
                  <a:lnTo>
                    <a:pt x="255269" y="46608"/>
                  </a:lnTo>
                  <a:lnTo>
                    <a:pt x="252983" y="46100"/>
                  </a:lnTo>
                  <a:lnTo>
                    <a:pt x="250697" y="45465"/>
                  </a:lnTo>
                  <a:lnTo>
                    <a:pt x="247776" y="45212"/>
                  </a:lnTo>
                  <a:close/>
                </a:path>
                <a:path w="572770" h="144144">
                  <a:moveTo>
                    <a:pt x="256419" y="60832"/>
                  </a:moveTo>
                  <a:lnTo>
                    <a:pt x="246125" y="60832"/>
                  </a:lnTo>
                  <a:lnTo>
                    <a:pt x="248538" y="61087"/>
                  </a:lnTo>
                  <a:lnTo>
                    <a:pt x="250443" y="61721"/>
                  </a:lnTo>
                  <a:lnTo>
                    <a:pt x="252349" y="62230"/>
                  </a:lnTo>
                  <a:lnTo>
                    <a:pt x="254126" y="62864"/>
                  </a:lnTo>
                  <a:lnTo>
                    <a:pt x="255777" y="63754"/>
                  </a:lnTo>
                  <a:lnTo>
                    <a:pt x="256419" y="60832"/>
                  </a:lnTo>
                  <a:close/>
                </a:path>
                <a:path w="572770" h="144144">
                  <a:moveTo>
                    <a:pt x="320293" y="45212"/>
                  </a:moveTo>
                  <a:lnTo>
                    <a:pt x="307085" y="45212"/>
                  </a:lnTo>
                  <a:lnTo>
                    <a:pt x="300608" y="46481"/>
                  </a:lnTo>
                  <a:lnTo>
                    <a:pt x="270763" y="74294"/>
                  </a:lnTo>
                  <a:lnTo>
                    <a:pt x="267462" y="87121"/>
                  </a:lnTo>
                  <a:lnTo>
                    <a:pt x="267462" y="103124"/>
                  </a:lnTo>
                  <a:lnTo>
                    <a:pt x="286892" y="136144"/>
                  </a:lnTo>
                  <a:lnTo>
                    <a:pt x="310641" y="143763"/>
                  </a:lnTo>
                  <a:lnTo>
                    <a:pt x="323595" y="143763"/>
                  </a:lnTo>
                  <a:lnTo>
                    <a:pt x="329310" y="143256"/>
                  </a:lnTo>
                  <a:lnTo>
                    <a:pt x="334644" y="142112"/>
                  </a:lnTo>
                  <a:lnTo>
                    <a:pt x="339978" y="141096"/>
                  </a:lnTo>
                  <a:lnTo>
                    <a:pt x="344550" y="139700"/>
                  </a:lnTo>
                  <a:lnTo>
                    <a:pt x="348488" y="137921"/>
                  </a:lnTo>
                  <a:lnTo>
                    <a:pt x="346333" y="129920"/>
                  </a:lnTo>
                  <a:lnTo>
                    <a:pt x="308228" y="129920"/>
                  </a:lnTo>
                  <a:lnTo>
                    <a:pt x="300481" y="127126"/>
                  </a:lnTo>
                  <a:lnTo>
                    <a:pt x="286130" y="97155"/>
                  </a:lnTo>
                  <a:lnTo>
                    <a:pt x="286130" y="96393"/>
                  </a:lnTo>
                  <a:lnTo>
                    <a:pt x="354456" y="96393"/>
                  </a:lnTo>
                  <a:lnTo>
                    <a:pt x="354456" y="83946"/>
                  </a:lnTo>
                  <a:lnTo>
                    <a:pt x="286512" y="83946"/>
                  </a:lnTo>
                  <a:lnTo>
                    <a:pt x="287527" y="76326"/>
                  </a:lnTo>
                  <a:lnTo>
                    <a:pt x="290449" y="70104"/>
                  </a:lnTo>
                  <a:lnTo>
                    <a:pt x="299719" y="60579"/>
                  </a:lnTo>
                  <a:lnTo>
                    <a:pt x="305815" y="58165"/>
                  </a:lnTo>
                  <a:lnTo>
                    <a:pt x="344758" y="58165"/>
                  </a:lnTo>
                  <a:lnTo>
                    <a:pt x="339978" y="53212"/>
                  </a:lnTo>
                  <a:lnTo>
                    <a:pt x="335660" y="50292"/>
                  </a:lnTo>
                  <a:lnTo>
                    <a:pt x="330834" y="48260"/>
                  </a:lnTo>
                  <a:lnTo>
                    <a:pt x="325881" y="46227"/>
                  </a:lnTo>
                  <a:lnTo>
                    <a:pt x="320293" y="45212"/>
                  </a:lnTo>
                  <a:close/>
                </a:path>
                <a:path w="572770" h="144144">
                  <a:moveTo>
                    <a:pt x="344931" y="124713"/>
                  </a:moveTo>
                  <a:lnTo>
                    <a:pt x="323214" y="129920"/>
                  </a:lnTo>
                  <a:lnTo>
                    <a:pt x="346333" y="129920"/>
                  </a:lnTo>
                  <a:lnTo>
                    <a:pt x="344931" y="124713"/>
                  </a:lnTo>
                  <a:close/>
                </a:path>
                <a:path w="572770" h="144144">
                  <a:moveTo>
                    <a:pt x="344758" y="58165"/>
                  </a:moveTo>
                  <a:lnTo>
                    <a:pt x="317372" y="58165"/>
                  </a:lnTo>
                  <a:lnTo>
                    <a:pt x="320801" y="58927"/>
                  </a:lnTo>
                  <a:lnTo>
                    <a:pt x="323595" y="60198"/>
                  </a:lnTo>
                  <a:lnTo>
                    <a:pt x="326389" y="61594"/>
                  </a:lnTo>
                  <a:lnTo>
                    <a:pt x="328802" y="63373"/>
                  </a:lnTo>
                  <a:lnTo>
                    <a:pt x="330580" y="65786"/>
                  </a:lnTo>
                  <a:lnTo>
                    <a:pt x="332358" y="68071"/>
                  </a:lnTo>
                  <a:lnTo>
                    <a:pt x="333755" y="70738"/>
                  </a:lnTo>
                  <a:lnTo>
                    <a:pt x="335533" y="76835"/>
                  </a:lnTo>
                  <a:lnTo>
                    <a:pt x="335914" y="80010"/>
                  </a:lnTo>
                  <a:lnTo>
                    <a:pt x="335914" y="83565"/>
                  </a:lnTo>
                  <a:lnTo>
                    <a:pt x="286512" y="83946"/>
                  </a:lnTo>
                  <a:lnTo>
                    <a:pt x="354456" y="83946"/>
                  </a:lnTo>
                  <a:lnTo>
                    <a:pt x="354366" y="80263"/>
                  </a:lnTo>
                  <a:lnTo>
                    <a:pt x="353440" y="75056"/>
                  </a:lnTo>
                  <a:lnTo>
                    <a:pt x="349630" y="64896"/>
                  </a:lnTo>
                  <a:lnTo>
                    <a:pt x="346963" y="60451"/>
                  </a:lnTo>
                  <a:lnTo>
                    <a:pt x="344758" y="58165"/>
                  </a:lnTo>
                  <a:close/>
                </a:path>
                <a:path w="572770" h="144144">
                  <a:moveTo>
                    <a:pt x="372999" y="123698"/>
                  </a:moveTo>
                  <a:lnTo>
                    <a:pt x="368807" y="137668"/>
                  </a:lnTo>
                  <a:lnTo>
                    <a:pt x="372744" y="139573"/>
                  </a:lnTo>
                  <a:lnTo>
                    <a:pt x="377570" y="141096"/>
                  </a:lnTo>
                  <a:lnTo>
                    <a:pt x="383285" y="142112"/>
                  </a:lnTo>
                  <a:lnTo>
                    <a:pt x="388874" y="143256"/>
                  </a:lnTo>
                  <a:lnTo>
                    <a:pt x="394715" y="143763"/>
                  </a:lnTo>
                  <a:lnTo>
                    <a:pt x="400812" y="143763"/>
                  </a:lnTo>
                  <a:lnTo>
                    <a:pt x="434374" y="129920"/>
                  </a:lnTo>
                  <a:lnTo>
                    <a:pt x="394969" y="129920"/>
                  </a:lnTo>
                  <a:lnTo>
                    <a:pt x="390397" y="129412"/>
                  </a:lnTo>
                  <a:lnTo>
                    <a:pt x="381126" y="127126"/>
                  </a:lnTo>
                  <a:lnTo>
                    <a:pt x="376935" y="125602"/>
                  </a:lnTo>
                  <a:lnTo>
                    <a:pt x="372999" y="123698"/>
                  </a:lnTo>
                  <a:close/>
                </a:path>
                <a:path w="572770" h="144144">
                  <a:moveTo>
                    <a:pt x="408558" y="45212"/>
                  </a:moveTo>
                  <a:lnTo>
                    <a:pt x="398779" y="45212"/>
                  </a:lnTo>
                  <a:lnTo>
                    <a:pt x="394207" y="45846"/>
                  </a:lnTo>
                  <a:lnTo>
                    <a:pt x="371982" y="61087"/>
                  </a:lnTo>
                  <a:lnTo>
                    <a:pt x="370204" y="64388"/>
                  </a:lnTo>
                  <a:lnTo>
                    <a:pt x="369375" y="67944"/>
                  </a:lnTo>
                  <a:lnTo>
                    <a:pt x="369416" y="79248"/>
                  </a:lnTo>
                  <a:lnTo>
                    <a:pt x="371475" y="84455"/>
                  </a:lnTo>
                  <a:lnTo>
                    <a:pt x="379983" y="92963"/>
                  </a:lnTo>
                  <a:lnTo>
                    <a:pt x="386460" y="96519"/>
                  </a:lnTo>
                  <a:lnTo>
                    <a:pt x="395350" y="99313"/>
                  </a:lnTo>
                  <a:lnTo>
                    <a:pt x="401574" y="101345"/>
                  </a:lnTo>
                  <a:lnTo>
                    <a:pt x="407415" y="103124"/>
                  </a:lnTo>
                  <a:lnTo>
                    <a:pt x="411860" y="104901"/>
                  </a:lnTo>
                  <a:lnTo>
                    <a:pt x="414908" y="106806"/>
                  </a:lnTo>
                  <a:lnTo>
                    <a:pt x="418083" y="108585"/>
                  </a:lnTo>
                  <a:lnTo>
                    <a:pt x="419607" y="111632"/>
                  </a:lnTo>
                  <a:lnTo>
                    <a:pt x="419607" y="121031"/>
                  </a:lnTo>
                  <a:lnTo>
                    <a:pt x="417829" y="124587"/>
                  </a:lnTo>
                  <a:lnTo>
                    <a:pt x="410717" y="128905"/>
                  </a:lnTo>
                  <a:lnTo>
                    <a:pt x="405891" y="129920"/>
                  </a:lnTo>
                  <a:lnTo>
                    <a:pt x="434374" y="129920"/>
                  </a:lnTo>
                  <a:lnTo>
                    <a:pt x="437203" y="123698"/>
                  </a:lnTo>
                  <a:lnTo>
                    <a:pt x="437260" y="107695"/>
                  </a:lnTo>
                  <a:lnTo>
                    <a:pt x="434975" y="101854"/>
                  </a:lnTo>
                  <a:lnTo>
                    <a:pt x="430275" y="97662"/>
                  </a:lnTo>
                  <a:lnTo>
                    <a:pt x="425576" y="93344"/>
                  </a:lnTo>
                  <a:lnTo>
                    <a:pt x="418718" y="89915"/>
                  </a:lnTo>
                  <a:lnTo>
                    <a:pt x="409701" y="87249"/>
                  </a:lnTo>
                  <a:lnTo>
                    <a:pt x="403605" y="85343"/>
                  </a:lnTo>
                  <a:lnTo>
                    <a:pt x="386841" y="74675"/>
                  </a:lnTo>
                  <a:lnTo>
                    <a:pt x="386841" y="67944"/>
                  </a:lnTo>
                  <a:lnTo>
                    <a:pt x="388365" y="64769"/>
                  </a:lnTo>
                  <a:lnTo>
                    <a:pt x="391413" y="62356"/>
                  </a:lnTo>
                  <a:lnTo>
                    <a:pt x="394588" y="60070"/>
                  </a:lnTo>
                  <a:lnTo>
                    <a:pt x="399414" y="58800"/>
                  </a:lnTo>
                  <a:lnTo>
                    <a:pt x="430661" y="58800"/>
                  </a:lnTo>
                  <a:lnTo>
                    <a:pt x="432942" y="50926"/>
                  </a:lnTo>
                  <a:lnTo>
                    <a:pt x="428370" y="48894"/>
                  </a:lnTo>
                  <a:lnTo>
                    <a:pt x="423544" y="47498"/>
                  </a:lnTo>
                  <a:lnTo>
                    <a:pt x="413384" y="45719"/>
                  </a:lnTo>
                  <a:lnTo>
                    <a:pt x="408558" y="45212"/>
                  </a:lnTo>
                  <a:close/>
                </a:path>
                <a:path w="572770" h="144144">
                  <a:moveTo>
                    <a:pt x="430661" y="58800"/>
                  </a:moveTo>
                  <a:lnTo>
                    <a:pt x="409447" y="58800"/>
                  </a:lnTo>
                  <a:lnTo>
                    <a:pt x="413130" y="59181"/>
                  </a:lnTo>
                  <a:lnTo>
                    <a:pt x="416813" y="60070"/>
                  </a:lnTo>
                  <a:lnTo>
                    <a:pt x="420369" y="60832"/>
                  </a:lnTo>
                  <a:lnTo>
                    <a:pt x="424433" y="62356"/>
                  </a:lnTo>
                  <a:lnTo>
                    <a:pt x="429005" y="64515"/>
                  </a:lnTo>
                  <a:lnTo>
                    <a:pt x="430661" y="58800"/>
                  </a:lnTo>
                  <a:close/>
                </a:path>
                <a:path w="572770" h="144144">
                  <a:moveTo>
                    <a:pt x="478408" y="46736"/>
                  </a:moveTo>
                  <a:lnTo>
                    <a:pt x="460628" y="46736"/>
                  </a:lnTo>
                  <a:lnTo>
                    <a:pt x="460628" y="141986"/>
                  </a:lnTo>
                  <a:lnTo>
                    <a:pt x="478408" y="141986"/>
                  </a:lnTo>
                  <a:lnTo>
                    <a:pt x="478408" y="46736"/>
                  </a:lnTo>
                  <a:close/>
                </a:path>
                <a:path w="572770" h="144144">
                  <a:moveTo>
                    <a:pt x="472439" y="0"/>
                  </a:moveTo>
                  <a:lnTo>
                    <a:pt x="466343" y="0"/>
                  </a:lnTo>
                  <a:lnTo>
                    <a:pt x="463676" y="1143"/>
                  </a:lnTo>
                  <a:lnTo>
                    <a:pt x="461517" y="3301"/>
                  </a:lnTo>
                  <a:lnTo>
                    <a:pt x="459231" y="5461"/>
                  </a:lnTo>
                  <a:lnTo>
                    <a:pt x="458088" y="8127"/>
                  </a:lnTo>
                  <a:lnTo>
                    <a:pt x="458088" y="14350"/>
                  </a:lnTo>
                  <a:lnTo>
                    <a:pt x="459231" y="16890"/>
                  </a:lnTo>
                  <a:lnTo>
                    <a:pt x="463676" y="21081"/>
                  </a:lnTo>
                  <a:lnTo>
                    <a:pt x="466343" y="22098"/>
                  </a:lnTo>
                  <a:lnTo>
                    <a:pt x="472439" y="22098"/>
                  </a:lnTo>
                  <a:lnTo>
                    <a:pt x="475106" y="21081"/>
                  </a:lnTo>
                  <a:lnTo>
                    <a:pt x="477392" y="19050"/>
                  </a:lnTo>
                  <a:lnTo>
                    <a:pt x="479678" y="16890"/>
                  </a:lnTo>
                  <a:lnTo>
                    <a:pt x="480821" y="14350"/>
                  </a:lnTo>
                  <a:lnTo>
                    <a:pt x="480821" y="8127"/>
                  </a:lnTo>
                  <a:lnTo>
                    <a:pt x="479678" y="5461"/>
                  </a:lnTo>
                  <a:lnTo>
                    <a:pt x="475106" y="1143"/>
                  </a:lnTo>
                  <a:lnTo>
                    <a:pt x="472439" y="0"/>
                  </a:lnTo>
                  <a:close/>
                </a:path>
                <a:path w="572770" h="144144">
                  <a:moveTo>
                    <a:pt x="571626" y="46736"/>
                  </a:moveTo>
                  <a:lnTo>
                    <a:pt x="502792" y="46736"/>
                  </a:lnTo>
                  <a:lnTo>
                    <a:pt x="502792" y="60070"/>
                  </a:lnTo>
                  <a:lnTo>
                    <a:pt x="549782" y="60070"/>
                  </a:lnTo>
                  <a:lnTo>
                    <a:pt x="499363" y="130937"/>
                  </a:lnTo>
                  <a:lnTo>
                    <a:pt x="499363" y="141986"/>
                  </a:lnTo>
                  <a:lnTo>
                    <a:pt x="572642" y="141986"/>
                  </a:lnTo>
                  <a:lnTo>
                    <a:pt x="572642" y="128524"/>
                  </a:lnTo>
                  <a:lnTo>
                    <a:pt x="521207" y="128524"/>
                  </a:lnTo>
                  <a:lnTo>
                    <a:pt x="571626" y="57023"/>
                  </a:lnTo>
                  <a:lnTo>
                    <a:pt x="571626" y="46736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30065" y="2865755"/>
              <a:ext cx="612775" cy="146050"/>
            </a:xfrm>
            <a:custGeom>
              <a:avLst/>
              <a:gdLst/>
              <a:ahLst/>
              <a:cxnLst/>
              <a:rect l="l" t="t" r="r" b="b"/>
              <a:pathLst>
                <a:path w="612775" h="146050">
                  <a:moveTo>
                    <a:pt x="20320" y="48640"/>
                  </a:moveTo>
                  <a:lnTo>
                    <a:pt x="2539" y="48640"/>
                  </a:lnTo>
                  <a:lnTo>
                    <a:pt x="2539" y="143890"/>
                  </a:lnTo>
                  <a:lnTo>
                    <a:pt x="20320" y="143890"/>
                  </a:lnTo>
                  <a:lnTo>
                    <a:pt x="20320" y="48640"/>
                  </a:lnTo>
                  <a:close/>
                </a:path>
                <a:path w="612775" h="146050">
                  <a:moveTo>
                    <a:pt x="14350" y="2031"/>
                  </a:moveTo>
                  <a:lnTo>
                    <a:pt x="8255" y="2031"/>
                  </a:lnTo>
                  <a:lnTo>
                    <a:pt x="5587" y="3175"/>
                  </a:lnTo>
                  <a:lnTo>
                    <a:pt x="3429" y="5333"/>
                  </a:lnTo>
                  <a:lnTo>
                    <a:pt x="1143" y="7493"/>
                  </a:lnTo>
                  <a:lnTo>
                    <a:pt x="0" y="10032"/>
                  </a:lnTo>
                  <a:lnTo>
                    <a:pt x="0" y="16256"/>
                  </a:lnTo>
                  <a:lnTo>
                    <a:pt x="1143" y="18922"/>
                  </a:lnTo>
                  <a:lnTo>
                    <a:pt x="3429" y="20955"/>
                  </a:lnTo>
                  <a:lnTo>
                    <a:pt x="5587" y="23113"/>
                  </a:lnTo>
                  <a:lnTo>
                    <a:pt x="8255" y="24130"/>
                  </a:lnTo>
                  <a:lnTo>
                    <a:pt x="14350" y="24130"/>
                  </a:lnTo>
                  <a:lnTo>
                    <a:pt x="17018" y="23113"/>
                  </a:lnTo>
                  <a:lnTo>
                    <a:pt x="19304" y="20955"/>
                  </a:lnTo>
                  <a:lnTo>
                    <a:pt x="21589" y="18922"/>
                  </a:lnTo>
                  <a:lnTo>
                    <a:pt x="22733" y="16256"/>
                  </a:lnTo>
                  <a:lnTo>
                    <a:pt x="22733" y="10032"/>
                  </a:lnTo>
                  <a:lnTo>
                    <a:pt x="21589" y="7493"/>
                  </a:lnTo>
                  <a:lnTo>
                    <a:pt x="17018" y="3175"/>
                  </a:lnTo>
                  <a:lnTo>
                    <a:pt x="14350" y="2031"/>
                  </a:lnTo>
                  <a:close/>
                </a:path>
                <a:path w="612775" h="146050">
                  <a:moveTo>
                    <a:pt x="113537" y="48640"/>
                  </a:moveTo>
                  <a:lnTo>
                    <a:pt x="44704" y="48640"/>
                  </a:lnTo>
                  <a:lnTo>
                    <a:pt x="44704" y="61975"/>
                  </a:lnTo>
                  <a:lnTo>
                    <a:pt x="91694" y="61975"/>
                  </a:lnTo>
                  <a:lnTo>
                    <a:pt x="41275" y="132969"/>
                  </a:lnTo>
                  <a:lnTo>
                    <a:pt x="41275" y="143890"/>
                  </a:lnTo>
                  <a:lnTo>
                    <a:pt x="114554" y="143890"/>
                  </a:lnTo>
                  <a:lnTo>
                    <a:pt x="114554" y="130556"/>
                  </a:lnTo>
                  <a:lnTo>
                    <a:pt x="63119" y="130556"/>
                  </a:lnTo>
                  <a:lnTo>
                    <a:pt x="113537" y="59055"/>
                  </a:lnTo>
                  <a:lnTo>
                    <a:pt x="113537" y="48640"/>
                  </a:lnTo>
                  <a:close/>
                </a:path>
                <a:path w="612775" h="146050">
                  <a:moveTo>
                    <a:pt x="152019" y="0"/>
                  </a:moveTo>
                  <a:lnTo>
                    <a:pt x="134620" y="0"/>
                  </a:lnTo>
                  <a:lnTo>
                    <a:pt x="134620" y="143890"/>
                  </a:lnTo>
                  <a:lnTo>
                    <a:pt x="152019" y="143890"/>
                  </a:lnTo>
                  <a:lnTo>
                    <a:pt x="152019" y="0"/>
                  </a:lnTo>
                  <a:close/>
                </a:path>
                <a:path w="612775" h="146050">
                  <a:moveTo>
                    <a:pt x="227964" y="47243"/>
                  </a:moveTo>
                  <a:lnTo>
                    <a:pt x="214757" y="47243"/>
                  </a:lnTo>
                  <a:lnTo>
                    <a:pt x="208280" y="48387"/>
                  </a:lnTo>
                  <a:lnTo>
                    <a:pt x="178435" y="76200"/>
                  </a:lnTo>
                  <a:lnTo>
                    <a:pt x="175133" y="89026"/>
                  </a:lnTo>
                  <a:lnTo>
                    <a:pt x="175133" y="105156"/>
                  </a:lnTo>
                  <a:lnTo>
                    <a:pt x="194563" y="138049"/>
                  </a:lnTo>
                  <a:lnTo>
                    <a:pt x="218312" y="145795"/>
                  </a:lnTo>
                  <a:lnTo>
                    <a:pt x="231267" y="145795"/>
                  </a:lnTo>
                  <a:lnTo>
                    <a:pt x="256159" y="139826"/>
                  </a:lnTo>
                  <a:lnTo>
                    <a:pt x="254018" y="131952"/>
                  </a:lnTo>
                  <a:lnTo>
                    <a:pt x="215900" y="131952"/>
                  </a:lnTo>
                  <a:lnTo>
                    <a:pt x="208152" y="129158"/>
                  </a:lnTo>
                  <a:lnTo>
                    <a:pt x="193801" y="99187"/>
                  </a:lnTo>
                  <a:lnTo>
                    <a:pt x="193801" y="98297"/>
                  </a:lnTo>
                  <a:lnTo>
                    <a:pt x="262127" y="98297"/>
                  </a:lnTo>
                  <a:lnTo>
                    <a:pt x="262127" y="85978"/>
                  </a:lnTo>
                  <a:lnTo>
                    <a:pt x="194183" y="85978"/>
                  </a:lnTo>
                  <a:lnTo>
                    <a:pt x="195199" y="78231"/>
                  </a:lnTo>
                  <a:lnTo>
                    <a:pt x="198120" y="72008"/>
                  </a:lnTo>
                  <a:lnTo>
                    <a:pt x="202819" y="67309"/>
                  </a:lnTo>
                  <a:lnTo>
                    <a:pt x="207390" y="62611"/>
                  </a:lnTo>
                  <a:lnTo>
                    <a:pt x="213487" y="60197"/>
                  </a:lnTo>
                  <a:lnTo>
                    <a:pt x="252427" y="60197"/>
                  </a:lnTo>
                  <a:lnTo>
                    <a:pt x="251079" y="58800"/>
                  </a:lnTo>
                  <a:lnTo>
                    <a:pt x="247650" y="55118"/>
                  </a:lnTo>
                  <a:lnTo>
                    <a:pt x="243332" y="52324"/>
                  </a:lnTo>
                  <a:lnTo>
                    <a:pt x="238506" y="50292"/>
                  </a:lnTo>
                  <a:lnTo>
                    <a:pt x="233552" y="48259"/>
                  </a:lnTo>
                  <a:lnTo>
                    <a:pt x="227964" y="47243"/>
                  </a:lnTo>
                  <a:close/>
                </a:path>
                <a:path w="612775" h="146050">
                  <a:moveTo>
                    <a:pt x="252602" y="126745"/>
                  </a:moveTo>
                  <a:lnTo>
                    <a:pt x="230886" y="131952"/>
                  </a:lnTo>
                  <a:lnTo>
                    <a:pt x="254018" y="131952"/>
                  </a:lnTo>
                  <a:lnTo>
                    <a:pt x="252602" y="126745"/>
                  </a:lnTo>
                  <a:close/>
                </a:path>
                <a:path w="612775" h="146050">
                  <a:moveTo>
                    <a:pt x="252427" y="60197"/>
                  </a:moveTo>
                  <a:lnTo>
                    <a:pt x="225044" y="60197"/>
                  </a:lnTo>
                  <a:lnTo>
                    <a:pt x="228473" y="60832"/>
                  </a:lnTo>
                  <a:lnTo>
                    <a:pt x="234061" y="63626"/>
                  </a:lnTo>
                  <a:lnTo>
                    <a:pt x="243586" y="82042"/>
                  </a:lnTo>
                  <a:lnTo>
                    <a:pt x="243586" y="85597"/>
                  </a:lnTo>
                  <a:lnTo>
                    <a:pt x="194183" y="85978"/>
                  </a:lnTo>
                  <a:lnTo>
                    <a:pt x="262127" y="85978"/>
                  </a:lnTo>
                  <a:lnTo>
                    <a:pt x="262037" y="82295"/>
                  </a:lnTo>
                  <a:lnTo>
                    <a:pt x="261112" y="77088"/>
                  </a:lnTo>
                  <a:lnTo>
                    <a:pt x="258463" y="69976"/>
                  </a:lnTo>
                  <a:lnTo>
                    <a:pt x="257301" y="66801"/>
                  </a:lnTo>
                  <a:lnTo>
                    <a:pt x="254635" y="62483"/>
                  </a:lnTo>
                  <a:lnTo>
                    <a:pt x="252427" y="60197"/>
                  </a:lnTo>
                  <a:close/>
                </a:path>
                <a:path w="612775" h="146050">
                  <a:moveTo>
                    <a:pt x="296037" y="48640"/>
                  </a:moveTo>
                  <a:lnTo>
                    <a:pt x="282701" y="48640"/>
                  </a:lnTo>
                  <a:lnTo>
                    <a:pt x="282701" y="143890"/>
                  </a:lnTo>
                  <a:lnTo>
                    <a:pt x="300355" y="143890"/>
                  </a:lnTo>
                  <a:lnTo>
                    <a:pt x="300355" y="89534"/>
                  </a:lnTo>
                  <a:lnTo>
                    <a:pt x="300989" y="84962"/>
                  </a:lnTo>
                  <a:lnTo>
                    <a:pt x="302513" y="81025"/>
                  </a:lnTo>
                  <a:lnTo>
                    <a:pt x="303911" y="76962"/>
                  </a:lnTo>
                  <a:lnTo>
                    <a:pt x="305815" y="73659"/>
                  </a:lnTo>
                  <a:lnTo>
                    <a:pt x="308356" y="70993"/>
                  </a:lnTo>
                  <a:lnTo>
                    <a:pt x="310896" y="68199"/>
                  </a:lnTo>
                  <a:lnTo>
                    <a:pt x="311594" y="67690"/>
                  </a:lnTo>
                  <a:lnTo>
                    <a:pt x="299085" y="67690"/>
                  </a:lnTo>
                  <a:lnTo>
                    <a:pt x="296037" y="48640"/>
                  </a:lnTo>
                  <a:close/>
                </a:path>
                <a:path w="612775" h="146050">
                  <a:moveTo>
                    <a:pt x="332232" y="47243"/>
                  </a:moveTo>
                  <a:lnTo>
                    <a:pt x="321818" y="47243"/>
                  </a:lnTo>
                  <a:lnTo>
                    <a:pt x="315722" y="49149"/>
                  </a:lnTo>
                  <a:lnTo>
                    <a:pt x="310514" y="52958"/>
                  </a:lnTo>
                  <a:lnTo>
                    <a:pt x="305181" y="56642"/>
                  </a:lnTo>
                  <a:lnTo>
                    <a:pt x="301371" y="61594"/>
                  </a:lnTo>
                  <a:lnTo>
                    <a:pt x="299085" y="67690"/>
                  </a:lnTo>
                  <a:lnTo>
                    <a:pt x="311594" y="67690"/>
                  </a:lnTo>
                  <a:lnTo>
                    <a:pt x="313689" y="66167"/>
                  </a:lnTo>
                  <a:lnTo>
                    <a:pt x="317119" y="64896"/>
                  </a:lnTo>
                  <a:lnTo>
                    <a:pt x="320421" y="63500"/>
                  </a:lnTo>
                  <a:lnTo>
                    <a:pt x="323976" y="62864"/>
                  </a:lnTo>
                  <a:lnTo>
                    <a:pt x="340846" y="62864"/>
                  </a:lnTo>
                  <a:lnTo>
                    <a:pt x="343662" y="50037"/>
                  </a:lnTo>
                  <a:lnTo>
                    <a:pt x="341757" y="49275"/>
                  </a:lnTo>
                  <a:lnTo>
                    <a:pt x="339725" y="48640"/>
                  </a:lnTo>
                  <a:lnTo>
                    <a:pt x="337438" y="48006"/>
                  </a:lnTo>
                  <a:lnTo>
                    <a:pt x="335152" y="47497"/>
                  </a:lnTo>
                  <a:lnTo>
                    <a:pt x="332232" y="47243"/>
                  </a:lnTo>
                  <a:close/>
                </a:path>
                <a:path w="612775" h="146050">
                  <a:moveTo>
                    <a:pt x="340846" y="62864"/>
                  </a:moveTo>
                  <a:lnTo>
                    <a:pt x="330581" y="62864"/>
                  </a:lnTo>
                  <a:lnTo>
                    <a:pt x="332994" y="63118"/>
                  </a:lnTo>
                  <a:lnTo>
                    <a:pt x="334899" y="63626"/>
                  </a:lnTo>
                  <a:lnTo>
                    <a:pt x="336804" y="64262"/>
                  </a:lnTo>
                  <a:lnTo>
                    <a:pt x="338582" y="64896"/>
                  </a:lnTo>
                  <a:lnTo>
                    <a:pt x="340233" y="65658"/>
                  </a:lnTo>
                  <a:lnTo>
                    <a:pt x="340846" y="62864"/>
                  </a:lnTo>
                  <a:close/>
                </a:path>
                <a:path w="612775" h="146050">
                  <a:moveTo>
                    <a:pt x="399669" y="47243"/>
                  </a:moveTo>
                  <a:lnTo>
                    <a:pt x="387858" y="47243"/>
                  </a:lnTo>
                  <a:lnTo>
                    <a:pt x="381888" y="48387"/>
                  </a:lnTo>
                  <a:lnTo>
                    <a:pt x="376682" y="50672"/>
                  </a:lnTo>
                  <a:lnTo>
                    <a:pt x="371348" y="52958"/>
                  </a:lnTo>
                  <a:lnTo>
                    <a:pt x="351917" y="89026"/>
                  </a:lnTo>
                  <a:lnTo>
                    <a:pt x="351917" y="104901"/>
                  </a:lnTo>
                  <a:lnTo>
                    <a:pt x="353060" y="112140"/>
                  </a:lnTo>
                  <a:lnTo>
                    <a:pt x="355346" y="118237"/>
                  </a:lnTo>
                  <a:lnTo>
                    <a:pt x="357632" y="124459"/>
                  </a:lnTo>
                  <a:lnTo>
                    <a:pt x="387096" y="145795"/>
                  </a:lnTo>
                  <a:lnTo>
                    <a:pt x="398780" y="145795"/>
                  </a:lnTo>
                  <a:lnTo>
                    <a:pt x="404113" y="144780"/>
                  </a:lnTo>
                  <a:lnTo>
                    <a:pt x="408305" y="142747"/>
                  </a:lnTo>
                  <a:lnTo>
                    <a:pt x="412623" y="140843"/>
                  </a:lnTo>
                  <a:lnTo>
                    <a:pt x="416813" y="137668"/>
                  </a:lnTo>
                  <a:lnTo>
                    <a:pt x="421005" y="133350"/>
                  </a:lnTo>
                  <a:lnTo>
                    <a:pt x="438912" y="133350"/>
                  </a:lnTo>
                  <a:lnTo>
                    <a:pt x="438912" y="131952"/>
                  </a:lnTo>
                  <a:lnTo>
                    <a:pt x="393064" y="131952"/>
                  </a:lnTo>
                  <a:lnTo>
                    <a:pt x="389889" y="131318"/>
                  </a:lnTo>
                  <a:lnTo>
                    <a:pt x="386714" y="129920"/>
                  </a:lnTo>
                  <a:lnTo>
                    <a:pt x="383539" y="128650"/>
                  </a:lnTo>
                  <a:lnTo>
                    <a:pt x="380619" y="126492"/>
                  </a:lnTo>
                  <a:lnTo>
                    <a:pt x="378206" y="123570"/>
                  </a:lnTo>
                  <a:lnTo>
                    <a:pt x="375665" y="120650"/>
                  </a:lnTo>
                  <a:lnTo>
                    <a:pt x="373634" y="116967"/>
                  </a:lnTo>
                  <a:lnTo>
                    <a:pt x="372152" y="112140"/>
                  </a:lnTo>
                  <a:lnTo>
                    <a:pt x="370713" y="107822"/>
                  </a:lnTo>
                  <a:lnTo>
                    <a:pt x="369950" y="102362"/>
                  </a:lnTo>
                  <a:lnTo>
                    <a:pt x="384429" y="64007"/>
                  </a:lnTo>
                  <a:lnTo>
                    <a:pt x="394843" y="60832"/>
                  </a:lnTo>
                  <a:lnTo>
                    <a:pt x="438912" y="60832"/>
                  </a:lnTo>
                  <a:lnTo>
                    <a:pt x="438912" y="56514"/>
                  </a:lnTo>
                  <a:lnTo>
                    <a:pt x="421005" y="56514"/>
                  </a:lnTo>
                  <a:lnTo>
                    <a:pt x="417449" y="53467"/>
                  </a:lnTo>
                  <a:lnTo>
                    <a:pt x="413512" y="51181"/>
                  </a:lnTo>
                  <a:lnTo>
                    <a:pt x="408939" y="49530"/>
                  </a:lnTo>
                  <a:lnTo>
                    <a:pt x="404495" y="48006"/>
                  </a:lnTo>
                  <a:lnTo>
                    <a:pt x="399669" y="47243"/>
                  </a:lnTo>
                  <a:close/>
                </a:path>
                <a:path w="612775" h="146050">
                  <a:moveTo>
                    <a:pt x="438912" y="133350"/>
                  </a:moveTo>
                  <a:lnTo>
                    <a:pt x="421639" y="133350"/>
                  </a:lnTo>
                  <a:lnTo>
                    <a:pt x="423799" y="143890"/>
                  </a:lnTo>
                  <a:lnTo>
                    <a:pt x="438912" y="143890"/>
                  </a:lnTo>
                  <a:lnTo>
                    <a:pt x="438912" y="133350"/>
                  </a:lnTo>
                  <a:close/>
                </a:path>
                <a:path w="612775" h="146050">
                  <a:moveTo>
                    <a:pt x="438912" y="60832"/>
                  </a:moveTo>
                  <a:lnTo>
                    <a:pt x="407162" y="60832"/>
                  </a:lnTo>
                  <a:lnTo>
                    <a:pt x="414655" y="64388"/>
                  </a:lnTo>
                  <a:lnTo>
                    <a:pt x="421005" y="71627"/>
                  </a:lnTo>
                  <a:lnTo>
                    <a:pt x="421005" y="118744"/>
                  </a:lnTo>
                  <a:lnTo>
                    <a:pt x="415885" y="124559"/>
                  </a:lnTo>
                  <a:lnTo>
                    <a:pt x="410051" y="128682"/>
                  </a:lnTo>
                  <a:lnTo>
                    <a:pt x="403502" y="131139"/>
                  </a:lnTo>
                  <a:lnTo>
                    <a:pt x="396239" y="131952"/>
                  </a:lnTo>
                  <a:lnTo>
                    <a:pt x="438912" y="131952"/>
                  </a:lnTo>
                  <a:lnTo>
                    <a:pt x="438912" y="60832"/>
                  </a:lnTo>
                  <a:close/>
                </a:path>
                <a:path w="612775" h="146050">
                  <a:moveTo>
                    <a:pt x="438912" y="0"/>
                  </a:moveTo>
                  <a:lnTo>
                    <a:pt x="421005" y="0"/>
                  </a:lnTo>
                  <a:lnTo>
                    <a:pt x="421005" y="56514"/>
                  </a:lnTo>
                  <a:lnTo>
                    <a:pt x="438912" y="56514"/>
                  </a:lnTo>
                  <a:lnTo>
                    <a:pt x="438912" y="0"/>
                  </a:lnTo>
                  <a:close/>
                </a:path>
                <a:path w="612775" h="146050">
                  <a:moveTo>
                    <a:pt x="486663" y="48640"/>
                  </a:moveTo>
                  <a:lnTo>
                    <a:pt x="468884" y="48640"/>
                  </a:lnTo>
                  <a:lnTo>
                    <a:pt x="468884" y="143890"/>
                  </a:lnTo>
                  <a:lnTo>
                    <a:pt x="486663" y="143890"/>
                  </a:lnTo>
                  <a:lnTo>
                    <a:pt x="486663" y="48640"/>
                  </a:lnTo>
                  <a:close/>
                </a:path>
                <a:path w="612775" h="146050">
                  <a:moveTo>
                    <a:pt x="480695" y="2031"/>
                  </a:moveTo>
                  <a:lnTo>
                    <a:pt x="474599" y="2031"/>
                  </a:lnTo>
                  <a:lnTo>
                    <a:pt x="471932" y="3175"/>
                  </a:lnTo>
                  <a:lnTo>
                    <a:pt x="469773" y="5333"/>
                  </a:lnTo>
                  <a:lnTo>
                    <a:pt x="467487" y="7493"/>
                  </a:lnTo>
                  <a:lnTo>
                    <a:pt x="466344" y="10032"/>
                  </a:lnTo>
                  <a:lnTo>
                    <a:pt x="466344" y="16256"/>
                  </a:lnTo>
                  <a:lnTo>
                    <a:pt x="467487" y="18922"/>
                  </a:lnTo>
                  <a:lnTo>
                    <a:pt x="469773" y="20955"/>
                  </a:lnTo>
                  <a:lnTo>
                    <a:pt x="471932" y="23113"/>
                  </a:lnTo>
                  <a:lnTo>
                    <a:pt x="474599" y="24130"/>
                  </a:lnTo>
                  <a:lnTo>
                    <a:pt x="480695" y="24130"/>
                  </a:lnTo>
                  <a:lnTo>
                    <a:pt x="483362" y="23113"/>
                  </a:lnTo>
                  <a:lnTo>
                    <a:pt x="485648" y="20955"/>
                  </a:lnTo>
                  <a:lnTo>
                    <a:pt x="487934" y="18922"/>
                  </a:lnTo>
                  <a:lnTo>
                    <a:pt x="489076" y="16256"/>
                  </a:lnTo>
                  <a:lnTo>
                    <a:pt x="489076" y="10032"/>
                  </a:lnTo>
                  <a:lnTo>
                    <a:pt x="487934" y="7493"/>
                  </a:lnTo>
                  <a:lnTo>
                    <a:pt x="483362" y="3175"/>
                  </a:lnTo>
                  <a:lnTo>
                    <a:pt x="480695" y="2031"/>
                  </a:lnTo>
                  <a:close/>
                </a:path>
                <a:path w="612775" h="146050">
                  <a:moveTo>
                    <a:pt x="529209" y="48640"/>
                  </a:moveTo>
                  <a:lnTo>
                    <a:pt x="515874" y="48640"/>
                  </a:lnTo>
                  <a:lnTo>
                    <a:pt x="515874" y="143890"/>
                  </a:lnTo>
                  <a:lnTo>
                    <a:pt x="533526" y="143890"/>
                  </a:lnTo>
                  <a:lnTo>
                    <a:pt x="533526" y="89534"/>
                  </a:lnTo>
                  <a:lnTo>
                    <a:pt x="534162" y="84962"/>
                  </a:lnTo>
                  <a:lnTo>
                    <a:pt x="535686" y="81025"/>
                  </a:lnTo>
                  <a:lnTo>
                    <a:pt x="537083" y="76962"/>
                  </a:lnTo>
                  <a:lnTo>
                    <a:pt x="538988" y="73659"/>
                  </a:lnTo>
                  <a:lnTo>
                    <a:pt x="541527" y="70993"/>
                  </a:lnTo>
                  <a:lnTo>
                    <a:pt x="544068" y="68199"/>
                  </a:lnTo>
                  <a:lnTo>
                    <a:pt x="544766" y="67690"/>
                  </a:lnTo>
                  <a:lnTo>
                    <a:pt x="532257" y="67690"/>
                  </a:lnTo>
                  <a:lnTo>
                    <a:pt x="529209" y="48640"/>
                  </a:lnTo>
                  <a:close/>
                </a:path>
                <a:path w="612775" h="146050">
                  <a:moveTo>
                    <a:pt x="565404" y="47243"/>
                  </a:moveTo>
                  <a:lnTo>
                    <a:pt x="554989" y="47243"/>
                  </a:lnTo>
                  <a:lnTo>
                    <a:pt x="548894" y="49149"/>
                  </a:lnTo>
                  <a:lnTo>
                    <a:pt x="543687" y="52958"/>
                  </a:lnTo>
                  <a:lnTo>
                    <a:pt x="538352" y="56642"/>
                  </a:lnTo>
                  <a:lnTo>
                    <a:pt x="534543" y="61594"/>
                  </a:lnTo>
                  <a:lnTo>
                    <a:pt x="532257" y="67690"/>
                  </a:lnTo>
                  <a:lnTo>
                    <a:pt x="544766" y="67690"/>
                  </a:lnTo>
                  <a:lnTo>
                    <a:pt x="546862" y="66167"/>
                  </a:lnTo>
                  <a:lnTo>
                    <a:pt x="550290" y="64896"/>
                  </a:lnTo>
                  <a:lnTo>
                    <a:pt x="553593" y="63500"/>
                  </a:lnTo>
                  <a:lnTo>
                    <a:pt x="557149" y="62864"/>
                  </a:lnTo>
                  <a:lnTo>
                    <a:pt x="574018" y="62864"/>
                  </a:lnTo>
                  <a:lnTo>
                    <a:pt x="576834" y="50037"/>
                  </a:lnTo>
                  <a:lnTo>
                    <a:pt x="574929" y="49275"/>
                  </a:lnTo>
                  <a:lnTo>
                    <a:pt x="572897" y="48640"/>
                  </a:lnTo>
                  <a:lnTo>
                    <a:pt x="570611" y="48006"/>
                  </a:lnTo>
                  <a:lnTo>
                    <a:pt x="568325" y="47497"/>
                  </a:lnTo>
                  <a:lnTo>
                    <a:pt x="565404" y="47243"/>
                  </a:lnTo>
                  <a:close/>
                </a:path>
                <a:path w="612775" h="146050">
                  <a:moveTo>
                    <a:pt x="574018" y="62864"/>
                  </a:moveTo>
                  <a:lnTo>
                    <a:pt x="563752" y="62864"/>
                  </a:lnTo>
                  <a:lnTo>
                    <a:pt x="566165" y="63118"/>
                  </a:lnTo>
                  <a:lnTo>
                    <a:pt x="568071" y="63626"/>
                  </a:lnTo>
                  <a:lnTo>
                    <a:pt x="569976" y="64262"/>
                  </a:lnTo>
                  <a:lnTo>
                    <a:pt x="571754" y="64896"/>
                  </a:lnTo>
                  <a:lnTo>
                    <a:pt x="573405" y="65658"/>
                  </a:lnTo>
                  <a:lnTo>
                    <a:pt x="574018" y="62864"/>
                  </a:lnTo>
                  <a:close/>
                </a:path>
                <a:path w="612775" h="146050">
                  <a:moveTo>
                    <a:pt x="603885" y="120395"/>
                  </a:moveTo>
                  <a:lnTo>
                    <a:pt x="597154" y="120395"/>
                  </a:lnTo>
                  <a:lnTo>
                    <a:pt x="594233" y="121665"/>
                  </a:lnTo>
                  <a:lnTo>
                    <a:pt x="591820" y="124078"/>
                  </a:lnTo>
                  <a:lnTo>
                    <a:pt x="589280" y="126492"/>
                  </a:lnTo>
                  <a:lnTo>
                    <a:pt x="588137" y="129412"/>
                  </a:lnTo>
                  <a:lnTo>
                    <a:pt x="588137" y="136906"/>
                  </a:lnTo>
                  <a:lnTo>
                    <a:pt x="589280" y="139953"/>
                  </a:lnTo>
                  <a:lnTo>
                    <a:pt x="594233" y="144652"/>
                  </a:lnTo>
                  <a:lnTo>
                    <a:pt x="597154" y="145795"/>
                  </a:lnTo>
                  <a:lnTo>
                    <a:pt x="603885" y="145795"/>
                  </a:lnTo>
                  <a:lnTo>
                    <a:pt x="606679" y="144652"/>
                  </a:lnTo>
                  <a:lnTo>
                    <a:pt x="609092" y="142367"/>
                  </a:lnTo>
                  <a:lnTo>
                    <a:pt x="611505" y="139953"/>
                  </a:lnTo>
                  <a:lnTo>
                    <a:pt x="612648" y="136906"/>
                  </a:lnTo>
                  <a:lnTo>
                    <a:pt x="612648" y="129412"/>
                  </a:lnTo>
                  <a:lnTo>
                    <a:pt x="611505" y="126492"/>
                  </a:lnTo>
                  <a:lnTo>
                    <a:pt x="606679" y="121665"/>
                  </a:lnTo>
                  <a:lnTo>
                    <a:pt x="603885" y="120395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406269"/>
              <a:ext cx="4740783" cy="27372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08101" y="4599432"/>
              <a:ext cx="515620" cy="393700"/>
            </a:xfrm>
            <a:custGeom>
              <a:avLst/>
              <a:gdLst/>
              <a:ahLst/>
              <a:cxnLst/>
              <a:rect l="l" t="t" r="r" b="b"/>
              <a:pathLst>
                <a:path w="515619" h="393700">
                  <a:moveTo>
                    <a:pt x="60540" y="0"/>
                  </a:moveTo>
                  <a:lnTo>
                    <a:pt x="2222" y="37287"/>
                  </a:lnTo>
                  <a:lnTo>
                    <a:pt x="0" y="46723"/>
                  </a:lnTo>
                  <a:lnTo>
                    <a:pt x="205003" y="390359"/>
                  </a:lnTo>
                  <a:lnTo>
                    <a:pt x="210159" y="393192"/>
                  </a:lnTo>
                  <a:lnTo>
                    <a:pt x="217817" y="393065"/>
                  </a:lnTo>
                  <a:lnTo>
                    <a:pt x="245122" y="387045"/>
                  </a:lnTo>
                  <a:lnTo>
                    <a:pt x="379120" y="298831"/>
                  </a:lnTo>
                  <a:lnTo>
                    <a:pt x="482676" y="342760"/>
                  </a:lnTo>
                  <a:lnTo>
                    <a:pt x="484784" y="343192"/>
                  </a:lnTo>
                  <a:lnTo>
                    <a:pt x="489115" y="343065"/>
                  </a:lnTo>
                  <a:lnTo>
                    <a:pt x="515061" y="337286"/>
                  </a:lnTo>
                  <a:lnTo>
                    <a:pt x="60540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2540" y="4338853"/>
              <a:ext cx="670414" cy="646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2699"/>
              <a:ext cx="9144000" cy="5130800"/>
            </a:xfrm>
            <a:custGeom>
              <a:avLst/>
              <a:gdLst/>
              <a:ahLst/>
              <a:cxnLst/>
              <a:rect l="l" t="t" r="r" b="b"/>
              <a:pathLst>
                <a:path w="9144000" h="5130800">
                  <a:moveTo>
                    <a:pt x="3051048" y="663956"/>
                  </a:moveTo>
                  <a:lnTo>
                    <a:pt x="3044037" y="620636"/>
                  </a:lnTo>
                  <a:lnTo>
                    <a:pt x="3024555" y="582980"/>
                  </a:lnTo>
                  <a:lnTo>
                    <a:pt x="2994863" y="553288"/>
                  </a:lnTo>
                  <a:lnTo>
                    <a:pt x="2957207" y="533806"/>
                  </a:lnTo>
                  <a:lnTo>
                    <a:pt x="2913888" y="526796"/>
                  </a:lnTo>
                  <a:lnTo>
                    <a:pt x="856488" y="526796"/>
                  </a:lnTo>
                  <a:lnTo>
                    <a:pt x="813130" y="533806"/>
                  </a:lnTo>
                  <a:lnTo>
                    <a:pt x="775474" y="553288"/>
                  </a:lnTo>
                  <a:lnTo>
                    <a:pt x="745782" y="582980"/>
                  </a:lnTo>
                  <a:lnTo>
                    <a:pt x="726313" y="620636"/>
                  </a:lnTo>
                  <a:lnTo>
                    <a:pt x="719328" y="663956"/>
                  </a:lnTo>
                  <a:lnTo>
                    <a:pt x="726313" y="707288"/>
                  </a:lnTo>
                  <a:lnTo>
                    <a:pt x="745782" y="744943"/>
                  </a:lnTo>
                  <a:lnTo>
                    <a:pt x="775474" y="774636"/>
                  </a:lnTo>
                  <a:lnTo>
                    <a:pt x="813130" y="794118"/>
                  </a:lnTo>
                  <a:lnTo>
                    <a:pt x="856488" y="801116"/>
                  </a:lnTo>
                  <a:lnTo>
                    <a:pt x="2913888" y="801116"/>
                  </a:lnTo>
                  <a:lnTo>
                    <a:pt x="2957207" y="794118"/>
                  </a:lnTo>
                  <a:lnTo>
                    <a:pt x="2994863" y="774636"/>
                  </a:lnTo>
                  <a:lnTo>
                    <a:pt x="3024555" y="744943"/>
                  </a:lnTo>
                  <a:lnTo>
                    <a:pt x="3044037" y="707288"/>
                  </a:lnTo>
                  <a:lnTo>
                    <a:pt x="3051048" y="663956"/>
                  </a:lnTo>
                  <a:close/>
                </a:path>
                <a:path w="9144000" h="5130800">
                  <a:moveTo>
                    <a:pt x="9143987" y="4533900"/>
                  </a:moveTo>
                  <a:lnTo>
                    <a:pt x="9136494" y="4533900"/>
                  </a:lnTo>
                  <a:lnTo>
                    <a:pt x="9071889" y="4508500"/>
                  </a:lnTo>
                  <a:lnTo>
                    <a:pt x="9039200" y="4508500"/>
                  </a:lnTo>
                  <a:lnTo>
                    <a:pt x="9006256" y="4495800"/>
                  </a:lnTo>
                  <a:lnTo>
                    <a:pt x="8939619" y="4483100"/>
                  </a:lnTo>
                  <a:lnTo>
                    <a:pt x="8905938" y="4483100"/>
                  </a:lnTo>
                  <a:lnTo>
                    <a:pt x="8837866" y="4457700"/>
                  </a:lnTo>
                  <a:lnTo>
                    <a:pt x="8803488" y="4457700"/>
                  </a:lnTo>
                  <a:lnTo>
                    <a:pt x="8699005" y="4419600"/>
                  </a:lnTo>
                  <a:lnTo>
                    <a:pt x="8663749" y="4419600"/>
                  </a:lnTo>
                  <a:lnTo>
                    <a:pt x="8628278" y="4406900"/>
                  </a:lnTo>
                  <a:lnTo>
                    <a:pt x="8592617" y="4381500"/>
                  </a:lnTo>
                  <a:lnTo>
                    <a:pt x="8520684" y="4356100"/>
                  </a:lnTo>
                  <a:lnTo>
                    <a:pt x="8484756" y="4330700"/>
                  </a:lnTo>
                  <a:lnTo>
                    <a:pt x="8450872" y="4318000"/>
                  </a:lnTo>
                  <a:lnTo>
                    <a:pt x="8418906" y="4292600"/>
                  </a:lnTo>
                  <a:lnTo>
                    <a:pt x="8388794" y="4267200"/>
                  </a:lnTo>
                  <a:lnTo>
                    <a:pt x="8360448" y="4241800"/>
                  </a:lnTo>
                  <a:lnTo>
                    <a:pt x="8333765" y="4203700"/>
                  </a:lnTo>
                  <a:lnTo>
                    <a:pt x="8308670" y="4178300"/>
                  </a:lnTo>
                  <a:lnTo>
                    <a:pt x="8285061" y="4140200"/>
                  </a:lnTo>
                  <a:lnTo>
                    <a:pt x="8262874" y="4102100"/>
                  </a:lnTo>
                  <a:lnTo>
                    <a:pt x="8242008" y="4064000"/>
                  </a:lnTo>
                  <a:lnTo>
                    <a:pt x="8222374" y="4025900"/>
                  </a:lnTo>
                  <a:lnTo>
                    <a:pt x="8203895" y="3987800"/>
                  </a:lnTo>
                  <a:lnTo>
                    <a:pt x="8186458" y="3949700"/>
                  </a:lnTo>
                  <a:lnTo>
                    <a:pt x="8170011" y="3911600"/>
                  </a:lnTo>
                  <a:lnTo>
                    <a:pt x="8154441" y="3860800"/>
                  </a:lnTo>
                  <a:lnTo>
                    <a:pt x="8139658" y="3822700"/>
                  </a:lnTo>
                  <a:lnTo>
                    <a:pt x="8125600" y="3771900"/>
                  </a:lnTo>
                  <a:lnTo>
                    <a:pt x="8112150" y="3733800"/>
                  </a:lnTo>
                  <a:lnTo>
                    <a:pt x="8099247" y="3683000"/>
                  </a:lnTo>
                  <a:lnTo>
                    <a:pt x="8086776" y="3644900"/>
                  </a:lnTo>
                  <a:lnTo>
                    <a:pt x="8074673" y="3594100"/>
                  </a:lnTo>
                  <a:lnTo>
                    <a:pt x="8062849" y="3543300"/>
                  </a:lnTo>
                  <a:lnTo>
                    <a:pt x="8051190" y="3505200"/>
                  </a:lnTo>
                  <a:lnTo>
                    <a:pt x="8028089" y="3403600"/>
                  </a:lnTo>
                  <a:lnTo>
                    <a:pt x="8016468" y="3365500"/>
                  </a:lnTo>
                  <a:lnTo>
                    <a:pt x="8004683" y="3314700"/>
                  </a:lnTo>
                  <a:lnTo>
                    <a:pt x="7992643" y="3276600"/>
                  </a:lnTo>
                  <a:lnTo>
                    <a:pt x="7980248" y="3225800"/>
                  </a:lnTo>
                  <a:lnTo>
                    <a:pt x="7967434" y="3187700"/>
                  </a:lnTo>
                  <a:lnTo>
                    <a:pt x="7954111" y="3149600"/>
                  </a:lnTo>
                  <a:lnTo>
                    <a:pt x="7940167" y="3098800"/>
                  </a:lnTo>
                  <a:lnTo>
                    <a:pt x="7925549" y="3060700"/>
                  </a:lnTo>
                  <a:lnTo>
                    <a:pt x="7910131" y="3022600"/>
                  </a:lnTo>
                  <a:lnTo>
                    <a:pt x="7893863" y="2984500"/>
                  </a:lnTo>
                  <a:lnTo>
                    <a:pt x="7876641" y="2959100"/>
                  </a:lnTo>
                  <a:lnTo>
                    <a:pt x="7858366" y="2921000"/>
                  </a:lnTo>
                  <a:lnTo>
                    <a:pt x="7838961" y="2882900"/>
                  </a:lnTo>
                  <a:lnTo>
                    <a:pt x="7796428" y="2832100"/>
                  </a:lnTo>
                  <a:lnTo>
                    <a:pt x="7748321" y="2781300"/>
                  </a:lnTo>
                  <a:lnTo>
                    <a:pt x="7693952" y="2730500"/>
                  </a:lnTo>
                  <a:lnTo>
                    <a:pt x="7625156" y="2705100"/>
                  </a:lnTo>
                  <a:lnTo>
                    <a:pt x="7586866" y="2679700"/>
                  </a:lnTo>
                  <a:lnTo>
                    <a:pt x="7512507" y="2654300"/>
                  </a:lnTo>
                  <a:lnTo>
                    <a:pt x="7441044" y="2628900"/>
                  </a:lnTo>
                  <a:lnTo>
                    <a:pt x="7406373" y="2616200"/>
                  </a:lnTo>
                  <a:lnTo>
                    <a:pt x="7372426" y="2616200"/>
                  </a:lnTo>
                  <a:lnTo>
                    <a:pt x="7306615" y="2590800"/>
                  </a:lnTo>
                  <a:lnTo>
                    <a:pt x="7274738" y="2590800"/>
                  </a:lnTo>
                  <a:lnTo>
                    <a:pt x="7213028" y="2565400"/>
                  </a:lnTo>
                  <a:lnTo>
                    <a:pt x="7183183" y="2565400"/>
                  </a:lnTo>
                  <a:lnTo>
                    <a:pt x="7153999" y="2552700"/>
                  </a:lnTo>
                  <a:lnTo>
                    <a:pt x="7097598" y="2527300"/>
                  </a:lnTo>
                  <a:lnTo>
                    <a:pt x="7043763" y="2501900"/>
                  </a:lnTo>
                  <a:lnTo>
                    <a:pt x="6992442" y="2463800"/>
                  </a:lnTo>
                  <a:lnTo>
                    <a:pt x="6943598" y="2413000"/>
                  </a:lnTo>
                  <a:lnTo>
                    <a:pt x="6897179" y="2362200"/>
                  </a:lnTo>
                  <a:lnTo>
                    <a:pt x="6874865" y="2324100"/>
                  </a:lnTo>
                  <a:lnTo>
                    <a:pt x="6853136" y="2286000"/>
                  </a:lnTo>
                  <a:lnTo>
                    <a:pt x="6831978" y="2247900"/>
                  </a:lnTo>
                  <a:lnTo>
                    <a:pt x="6811404" y="2209800"/>
                  </a:lnTo>
                  <a:lnTo>
                    <a:pt x="6791388" y="2159000"/>
                  </a:lnTo>
                  <a:lnTo>
                    <a:pt x="6771945" y="2108200"/>
                  </a:lnTo>
                  <a:lnTo>
                    <a:pt x="6753047" y="2044700"/>
                  </a:lnTo>
                  <a:lnTo>
                    <a:pt x="6734696" y="1993900"/>
                  </a:lnTo>
                  <a:lnTo>
                    <a:pt x="6716890" y="1917700"/>
                  </a:lnTo>
                  <a:lnTo>
                    <a:pt x="6699631" y="1854200"/>
                  </a:lnTo>
                  <a:lnTo>
                    <a:pt x="6682029" y="1778000"/>
                  </a:lnTo>
                  <a:lnTo>
                    <a:pt x="6663296" y="1714500"/>
                  </a:lnTo>
                  <a:lnTo>
                    <a:pt x="6643446" y="1651000"/>
                  </a:lnTo>
                  <a:lnTo>
                    <a:pt x="6622542" y="1587500"/>
                  </a:lnTo>
                  <a:lnTo>
                    <a:pt x="6600622" y="1524000"/>
                  </a:lnTo>
                  <a:lnTo>
                    <a:pt x="6577736" y="1473200"/>
                  </a:lnTo>
                  <a:lnTo>
                    <a:pt x="6553911" y="1422400"/>
                  </a:lnTo>
                  <a:lnTo>
                    <a:pt x="6529210" y="1371600"/>
                  </a:lnTo>
                  <a:lnTo>
                    <a:pt x="6503670" y="1333500"/>
                  </a:lnTo>
                  <a:lnTo>
                    <a:pt x="6477330" y="1295400"/>
                  </a:lnTo>
                  <a:lnTo>
                    <a:pt x="6450241" y="1257300"/>
                  </a:lnTo>
                  <a:lnTo>
                    <a:pt x="6422453" y="1219200"/>
                  </a:lnTo>
                  <a:lnTo>
                    <a:pt x="6393993" y="1181100"/>
                  </a:lnTo>
                  <a:lnTo>
                    <a:pt x="6364922" y="1155700"/>
                  </a:lnTo>
                  <a:lnTo>
                    <a:pt x="6335268" y="1117600"/>
                  </a:lnTo>
                  <a:lnTo>
                    <a:pt x="6305093" y="1092200"/>
                  </a:lnTo>
                  <a:lnTo>
                    <a:pt x="6274435" y="1066800"/>
                  </a:lnTo>
                  <a:lnTo>
                    <a:pt x="6243332" y="1041400"/>
                  </a:lnTo>
                  <a:lnTo>
                    <a:pt x="6211824" y="1028700"/>
                  </a:lnTo>
                  <a:lnTo>
                    <a:pt x="6147816" y="977900"/>
                  </a:lnTo>
                  <a:lnTo>
                    <a:pt x="6082741" y="952500"/>
                  </a:lnTo>
                  <a:lnTo>
                    <a:pt x="6049911" y="927100"/>
                  </a:lnTo>
                  <a:lnTo>
                    <a:pt x="5950826" y="889000"/>
                  </a:lnTo>
                  <a:lnTo>
                    <a:pt x="5917730" y="863600"/>
                  </a:lnTo>
                  <a:lnTo>
                    <a:pt x="5786272" y="812800"/>
                  </a:lnTo>
                  <a:lnTo>
                    <a:pt x="5753849" y="787400"/>
                  </a:lnTo>
                  <a:lnTo>
                    <a:pt x="5689854" y="762000"/>
                  </a:lnTo>
                  <a:lnTo>
                    <a:pt x="5642165" y="736600"/>
                  </a:lnTo>
                  <a:lnTo>
                    <a:pt x="5599709" y="711200"/>
                  </a:lnTo>
                  <a:lnTo>
                    <a:pt x="5562092" y="685800"/>
                  </a:lnTo>
                  <a:lnTo>
                    <a:pt x="5528957" y="660400"/>
                  </a:lnTo>
                  <a:lnTo>
                    <a:pt x="5499938" y="635000"/>
                  </a:lnTo>
                  <a:lnTo>
                    <a:pt x="5452719" y="584200"/>
                  </a:lnTo>
                  <a:lnTo>
                    <a:pt x="5417464" y="520700"/>
                  </a:lnTo>
                  <a:lnTo>
                    <a:pt x="5403405" y="495300"/>
                  </a:lnTo>
                  <a:lnTo>
                    <a:pt x="5380545" y="431800"/>
                  </a:lnTo>
                  <a:lnTo>
                    <a:pt x="5371020" y="393700"/>
                  </a:lnTo>
                  <a:lnTo>
                    <a:pt x="5362245" y="355600"/>
                  </a:lnTo>
                  <a:lnTo>
                    <a:pt x="5353875" y="317500"/>
                  </a:lnTo>
                  <a:lnTo>
                    <a:pt x="5345531" y="266700"/>
                  </a:lnTo>
                  <a:lnTo>
                    <a:pt x="5336832" y="228600"/>
                  </a:lnTo>
                  <a:lnTo>
                    <a:pt x="5327421" y="165100"/>
                  </a:lnTo>
                  <a:lnTo>
                    <a:pt x="5316931" y="114300"/>
                  </a:lnTo>
                  <a:lnTo>
                    <a:pt x="5304968" y="50800"/>
                  </a:lnTo>
                  <a:lnTo>
                    <a:pt x="5294211" y="0"/>
                  </a:lnTo>
                  <a:lnTo>
                    <a:pt x="3849776" y="0"/>
                  </a:lnTo>
                  <a:lnTo>
                    <a:pt x="3839019" y="50800"/>
                  </a:lnTo>
                  <a:lnTo>
                    <a:pt x="3827056" y="114300"/>
                  </a:lnTo>
                  <a:lnTo>
                    <a:pt x="3816553" y="165100"/>
                  </a:lnTo>
                  <a:lnTo>
                    <a:pt x="3807129" y="228600"/>
                  </a:lnTo>
                  <a:lnTo>
                    <a:pt x="3798430" y="266700"/>
                  </a:lnTo>
                  <a:lnTo>
                    <a:pt x="3790086" y="317500"/>
                  </a:lnTo>
                  <a:lnTo>
                    <a:pt x="3781704" y="355600"/>
                  </a:lnTo>
                  <a:lnTo>
                    <a:pt x="3772928" y="393700"/>
                  </a:lnTo>
                  <a:lnTo>
                    <a:pt x="3763391" y="431800"/>
                  </a:lnTo>
                  <a:lnTo>
                    <a:pt x="3752723" y="469900"/>
                  </a:lnTo>
                  <a:lnTo>
                    <a:pt x="3726472" y="520700"/>
                  </a:lnTo>
                  <a:lnTo>
                    <a:pt x="3710152" y="558800"/>
                  </a:lnTo>
                  <a:lnTo>
                    <a:pt x="3669296" y="609600"/>
                  </a:lnTo>
                  <a:lnTo>
                    <a:pt x="3614978" y="660400"/>
                  </a:lnTo>
                  <a:lnTo>
                    <a:pt x="3581857" y="685800"/>
                  </a:lnTo>
                  <a:lnTo>
                    <a:pt x="3544252" y="711200"/>
                  </a:lnTo>
                  <a:lnTo>
                    <a:pt x="3501809" y="736600"/>
                  </a:lnTo>
                  <a:lnTo>
                    <a:pt x="3454146" y="762000"/>
                  </a:lnTo>
                  <a:lnTo>
                    <a:pt x="3390138" y="787400"/>
                  </a:lnTo>
                  <a:lnTo>
                    <a:pt x="3357715" y="812800"/>
                  </a:lnTo>
                  <a:lnTo>
                    <a:pt x="3226244" y="863600"/>
                  </a:lnTo>
                  <a:lnTo>
                    <a:pt x="3193161" y="889000"/>
                  </a:lnTo>
                  <a:lnTo>
                    <a:pt x="3094075" y="927100"/>
                  </a:lnTo>
                  <a:lnTo>
                    <a:pt x="3061246" y="952500"/>
                  </a:lnTo>
                  <a:lnTo>
                    <a:pt x="2996171" y="977900"/>
                  </a:lnTo>
                  <a:lnTo>
                    <a:pt x="2932150" y="1028700"/>
                  </a:lnTo>
                  <a:lnTo>
                    <a:pt x="2869539" y="1066800"/>
                  </a:lnTo>
                  <a:lnTo>
                    <a:pt x="2838869" y="1092200"/>
                  </a:lnTo>
                  <a:lnTo>
                    <a:pt x="2808694" y="1117600"/>
                  </a:lnTo>
                  <a:lnTo>
                    <a:pt x="2779039" y="1155700"/>
                  </a:lnTo>
                  <a:lnTo>
                    <a:pt x="2749956" y="1181100"/>
                  </a:lnTo>
                  <a:lnTo>
                    <a:pt x="2721495" y="1219200"/>
                  </a:lnTo>
                  <a:lnTo>
                    <a:pt x="2693708" y="1257300"/>
                  </a:lnTo>
                  <a:lnTo>
                    <a:pt x="2666606" y="1295400"/>
                  </a:lnTo>
                  <a:lnTo>
                    <a:pt x="2640266" y="1333500"/>
                  </a:lnTo>
                  <a:lnTo>
                    <a:pt x="2614726" y="1371600"/>
                  </a:lnTo>
                  <a:lnTo>
                    <a:pt x="2590012" y="1422400"/>
                  </a:lnTo>
                  <a:lnTo>
                    <a:pt x="2566187" y="1473200"/>
                  </a:lnTo>
                  <a:lnTo>
                    <a:pt x="2543289" y="1524000"/>
                  </a:lnTo>
                  <a:lnTo>
                    <a:pt x="2521356" y="1587500"/>
                  </a:lnTo>
                  <a:lnTo>
                    <a:pt x="2500439" y="1651000"/>
                  </a:lnTo>
                  <a:lnTo>
                    <a:pt x="2480589" y="1714500"/>
                  </a:lnTo>
                  <a:lnTo>
                    <a:pt x="2461844" y="1778000"/>
                  </a:lnTo>
                  <a:lnTo>
                    <a:pt x="2444242" y="1854200"/>
                  </a:lnTo>
                  <a:lnTo>
                    <a:pt x="2426982" y="1917700"/>
                  </a:lnTo>
                  <a:lnTo>
                    <a:pt x="2409177" y="1993900"/>
                  </a:lnTo>
                  <a:lnTo>
                    <a:pt x="2390838" y="2044700"/>
                  </a:lnTo>
                  <a:lnTo>
                    <a:pt x="2371953" y="2108200"/>
                  </a:lnTo>
                  <a:lnTo>
                    <a:pt x="2352510" y="2159000"/>
                  </a:lnTo>
                  <a:lnTo>
                    <a:pt x="2332507" y="2209800"/>
                  </a:lnTo>
                  <a:lnTo>
                    <a:pt x="2311933" y="2247900"/>
                  </a:lnTo>
                  <a:lnTo>
                    <a:pt x="2290788" y="2286000"/>
                  </a:lnTo>
                  <a:lnTo>
                    <a:pt x="2269058" y="2324100"/>
                  </a:lnTo>
                  <a:lnTo>
                    <a:pt x="2246731" y="2362200"/>
                  </a:lnTo>
                  <a:lnTo>
                    <a:pt x="2200325" y="2413000"/>
                  </a:lnTo>
                  <a:lnTo>
                    <a:pt x="2151481" y="2463800"/>
                  </a:lnTo>
                  <a:lnTo>
                    <a:pt x="2100160" y="2501900"/>
                  </a:lnTo>
                  <a:lnTo>
                    <a:pt x="2046325" y="2527300"/>
                  </a:lnTo>
                  <a:lnTo>
                    <a:pt x="1989924" y="2552700"/>
                  </a:lnTo>
                  <a:lnTo>
                    <a:pt x="1960740" y="2565400"/>
                  </a:lnTo>
                  <a:lnTo>
                    <a:pt x="1930895" y="2565400"/>
                  </a:lnTo>
                  <a:lnTo>
                    <a:pt x="1869186" y="2590800"/>
                  </a:lnTo>
                  <a:lnTo>
                    <a:pt x="1837321" y="2590800"/>
                  </a:lnTo>
                  <a:lnTo>
                    <a:pt x="1771510" y="2616200"/>
                  </a:lnTo>
                  <a:lnTo>
                    <a:pt x="1737563" y="2616200"/>
                  </a:lnTo>
                  <a:lnTo>
                    <a:pt x="1702904" y="2628900"/>
                  </a:lnTo>
                  <a:lnTo>
                    <a:pt x="1631454" y="2654300"/>
                  </a:lnTo>
                  <a:lnTo>
                    <a:pt x="1557096" y="2679700"/>
                  </a:lnTo>
                  <a:lnTo>
                    <a:pt x="1518818" y="2705100"/>
                  </a:lnTo>
                  <a:lnTo>
                    <a:pt x="1479804" y="2717800"/>
                  </a:lnTo>
                  <a:lnTo>
                    <a:pt x="1422031" y="2755900"/>
                  </a:lnTo>
                  <a:lnTo>
                    <a:pt x="1370876" y="2806700"/>
                  </a:lnTo>
                  <a:lnTo>
                    <a:pt x="1325638" y="2857500"/>
                  </a:lnTo>
                  <a:lnTo>
                    <a:pt x="1285621" y="2921000"/>
                  </a:lnTo>
                  <a:lnTo>
                    <a:pt x="1267358" y="2959100"/>
                  </a:lnTo>
                  <a:lnTo>
                    <a:pt x="1250124" y="2984500"/>
                  </a:lnTo>
                  <a:lnTo>
                    <a:pt x="1233855" y="3022600"/>
                  </a:lnTo>
                  <a:lnTo>
                    <a:pt x="1218450" y="3060700"/>
                  </a:lnTo>
                  <a:lnTo>
                    <a:pt x="1203820" y="3098800"/>
                  </a:lnTo>
                  <a:lnTo>
                    <a:pt x="1189875" y="3149600"/>
                  </a:lnTo>
                  <a:lnTo>
                    <a:pt x="1176553" y="3187700"/>
                  </a:lnTo>
                  <a:lnTo>
                    <a:pt x="1163739" y="3225800"/>
                  </a:lnTo>
                  <a:lnTo>
                    <a:pt x="1151343" y="3276600"/>
                  </a:lnTo>
                  <a:lnTo>
                    <a:pt x="1139304" y="3314700"/>
                  </a:lnTo>
                  <a:lnTo>
                    <a:pt x="1127506" y="3365500"/>
                  </a:lnTo>
                  <a:lnTo>
                    <a:pt x="1115885" y="3403600"/>
                  </a:lnTo>
                  <a:lnTo>
                    <a:pt x="1092784" y="3505200"/>
                  </a:lnTo>
                  <a:lnTo>
                    <a:pt x="1081125" y="3543300"/>
                  </a:lnTo>
                  <a:lnTo>
                    <a:pt x="1069289" y="3594100"/>
                  </a:lnTo>
                  <a:lnTo>
                    <a:pt x="1057186" y="3644900"/>
                  </a:lnTo>
                  <a:lnTo>
                    <a:pt x="1044727" y="3683000"/>
                  </a:lnTo>
                  <a:lnTo>
                    <a:pt x="1031811" y="3733800"/>
                  </a:lnTo>
                  <a:lnTo>
                    <a:pt x="1018362" y="3771900"/>
                  </a:lnTo>
                  <a:lnTo>
                    <a:pt x="1004290" y="3822700"/>
                  </a:lnTo>
                  <a:lnTo>
                    <a:pt x="989520" y="3860800"/>
                  </a:lnTo>
                  <a:lnTo>
                    <a:pt x="973937" y="3911600"/>
                  </a:lnTo>
                  <a:lnTo>
                    <a:pt x="957478" y="3949700"/>
                  </a:lnTo>
                  <a:lnTo>
                    <a:pt x="940054" y="3987800"/>
                  </a:lnTo>
                  <a:lnTo>
                    <a:pt x="921562" y="4025900"/>
                  </a:lnTo>
                  <a:lnTo>
                    <a:pt x="901928" y="4064000"/>
                  </a:lnTo>
                  <a:lnTo>
                    <a:pt x="881049" y="4102100"/>
                  </a:lnTo>
                  <a:lnTo>
                    <a:pt x="858862" y="4140200"/>
                  </a:lnTo>
                  <a:lnTo>
                    <a:pt x="835253" y="4178300"/>
                  </a:lnTo>
                  <a:lnTo>
                    <a:pt x="810158" y="4203700"/>
                  </a:lnTo>
                  <a:lnTo>
                    <a:pt x="783475" y="4241800"/>
                  </a:lnTo>
                  <a:lnTo>
                    <a:pt x="755116" y="4267200"/>
                  </a:lnTo>
                  <a:lnTo>
                    <a:pt x="724992" y="4292600"/>
                  </a:lnTo>
                  <a:lnTo>
                    <a:pt x="693026" y="4318000"/>
                  </a:lnTo>
                  <a:lnTo>
                    <a:pt x="659130" y="4330700"/>
                  </a:lnTo>
                  <a:lnTo>
                    <a:pt x="623214" y="4356100"/>
                  </a:lnTo>
                  <a:lnTo>
                    <a:pt x="551281" y="4381500"/>
                  </a:lnTo>
                  <a:lnTo>
                    <a:pt x="515607" y="4406900"/>
                  </a:lnTo>
                  <a:lnTo>
                    <a:pt x="480148" y="4419600"/>
                  </a:lnTo>
                  <a:lnTo>
                    <a:pt x="444893" y="4419600"/>
                  </a:lnTo>
                  <a:lnTo>
                    <a:pt x="340423" y="4457700"/>
                  </a:lnTo>
                  <a:lnTo>
                    <a:pt x="306044" y="4457700"/>
                  </a:lnTo>
                  <a:lnTo>
                    <a:pt x="237985" y="4483100"/>
                  </a:lnTo>
                  <a:lnTo>
                    <a:pt x="204304" y="4483100"/>
                  </a:lnTo>
                  <a:lnTo>
                    <a:pt x="137680" y="4495800"/>
                  </a:lnTo>
                  <a:lnTo>
                    <a:pt x="104736" y="4508500"/>
                  </a:lnTo>
                  <a:lnTo>
                    <a:pt x="72059" y="4508500"/>
                  </a:lnTo>
                  <a:lnTo>
                    <a:pt x="7467" y="4533900"/>
                  </a:lnTo>
                  <a:lnTo>
                    <a:pt x="0" y="4533900"/>
                  </a:lnTo>
                  <a:lnTo>
                    <a:pt x="0" y="5130800"/>
                  </a:lnTo>
                  <a:lnTo>
                    <a:pt x="9143987" y="5130800"/>
                  </a:lnTo>
                  <a:lnTo>
                    <a:pt x="9143987" y="4533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2823" y="591312"/>
              <a:ext cx="173736" cy="172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7863" y="0"/>
              <a:ext cx="2616136" cy="2292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1689" y="3137789"/>
              <a:ext cx="3965829" cy="2179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6339" y="3412235"/>
              <a:ext cx="3202940" cy="2080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08215" y="0"/>
              <a:ext cx="1057910" cy="1772920"/>
            </a:xfrm>
            <a:custGeom>
              <a:avLst/>
              <a:gdLst/>
              <a:ahLst/>
              <a:cxnLst/>
              <a:rect l="l" t="t" r="r" b="b"/>
              <a:pathLst>
                <a:path w="1057910" h="1772920">
                  <a:moveTo>
                    <a:pt x="1057528" y="0"/>
                  </a:moveTo>
                  <a:lnTo>
                    <a:pt x="501877" y="0"/>
                  </a:lnTo>
                  <a:lnTo>
                    <a:pt x="79456" y="1142111"/>
                  </a:lnTo>
                  <a:lnTo>
                    <a:pt x="62876" y="1183921"/>
                  </a:lnTo>
                  <a:lnTo>
                    <a:pt x="28640" y="1281525"/>
                  </a:lnTo>
                  <a:lnTo>
                    <a:pt x="0" y="1393178"/>
                  </a:lnTo>
                  <a:lnTo>
                    <a:pt x="208" y="1477137"/>
                  </a:lnTo>
                  <a:lnTo>
                    <a:pt x="22258" y="1525079"/>
                  </a:lnTo>
                  <a:lnTo>
                    <a:pt x="54310" y="1587119"/>
                  </a:lnTo>
                  <a:lnTo>
                    <a:pt x="90033" y="1652952"/>
                  </a:lnTo>
                  <a:lnTo>
                    <a:pt x="123303" y="1712594"/>
                  </a:lnTo>
                  <a:lnTo>
                    <a:pt x="147857" y="1755854"/>
                  </a:lnTo>
                  <a:lnTo>
                    <a:pt x="157434" y="1772539"/>
                  </a:lnTo>
                  <a:lnTo>
                    <a:pt x="162379" y="1770381"/>
                  </a:lnTo>
                  <a:lnTo>
                    <a:pt x="171944" y="1762426"/>
                  </a:lnTo>
                  <a:lnTo>
                    <a:pt x="178222" y="1746446"/>
                  </a:lnTo>
                  <a:lnTo>
                    <a:pt x="173309" y="1720214"/>
                  </a:lnTo>
                  <a:lnTo>
                    <a:pt x="152870" y="1675423"/>
                  </a:lnTo>
                  <a:lnTo>
                    <a:pt x="125239" y="1618488"/>
                  </a:lnTo>
                  <a:lnTo>
                    <a:pt x="100943" y="1569553"/>
                  </a:lnTo>
                  <a:lnTo>
                    <a:pt x="90505" y="1548764"/>
                  </a:lnTo>
                  <a:lnTo>
                    <a:pt x="106977" y="1546695"/>
                  </a:lnTo>
                  <a:lnTo>
                    <a:pt x="146178" y="1541065"/>
                  </a:lnTo>
                  <a:lnTo>
                    <a:pt x="192785" y="1532745"/>
                  </a:lnTo>
                  <a:lnTo>
                    <a:pt x="231475" y="1522602"/>
                  </a:lnTo>
                  <a:lnTo>
                    <a:pt x="269559" y="1458674"/>
                  </a:lnTo>
                  <a:lnTo>
                    <a:pt x="268426" y="1402391"/>
                  </a:lnTo>
                  <a:lnTo>
                    <a:pt x="245826" y="1338072"/>
                  </a:lnTo>
                  <a:lnTo>
                    <a:pt x="226014" y="1306576"/>
                  </a:lnTo>
                  <a:lnTo>
                    <a:pt x="469235" y="942260"/>
                  </a:lnTo>
                  <a:lnTo>
                    <a:pt x="665944" y="650511"/>
                  </a:lnTo>
                  <a:lnTo>
                    <a:pt x="817326" y="431164"/>
                  </a:lnTo>
                  <a:lnTo>
                    <a:pt x="847120" y="389421"/>
                  </a:lnTo>
                  <a:lnTo>
                    <a:pt x="876291" y="348008"/>
                  </a:lnTo>
                  <a:lnTo>
                    <a:pt x="904574" y="306758"/>
                  </a:lnTo>
                  <a:lnTo>
                    <a:pt x="931702" y="265505"/>
                  </a:lnTo>
                  <a:lnTo>
                    <a:pt x="957411" y="224080"/>
                  </a:lnTo>
                  <a:lnTo>
                    <a:pt x="981435" y="182317"/>
                  </a:lnTo>
                  <a:lnTo>
                    <a:pt x="1003508" y="140049"/>
                  </a:lnTo>
                  <a:lnTo>
                    <a:pt x="1023365" y="97108"/>
                  </a:lnTo>
                  <a:lnTo>
                    <a:pt x="1040741" y="53327"/>
                  </a:lnTo>
                  <a:lnTo>
                    <a:pt x="1055369" y="8540"/>
                  </a:lnTo>
                  <a:lnTo>
                    <a:pt x="1057528" y="0"/>
                  </a:lnTo>
                  <a:close/>
                </a:path>
              </a:pathLst>
            </a:custGeom>
            <a:solidFill>
              <a:srgbClr val="E4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3740" y="1781555"/>
              <a:ext cx="879475" cy="1371600"/>
            </a:xfrm>
            <a:custGeom>
              <a:avLst/>
              <a:gdLst/>
              <a:ahLst/>
              <a:cxnLst/>
              <a:rect l="l" t="t" r="r" b="b"/>
              <a:pathLst>
                <a:path w="879475" h="1371600">
                  <a:moveTo>
                    <a:pt x="92075" y="0"/>
                  </a:moveTo>
                  <a:lnTo>
                    <a:pt x="88518" y="127"/>
                  </a:lnTo>
                  <a:lnTo>
                    <a:pt x="0" y="7366"/>
                  </a:lnTo>
                  <a:lnTo>
                    <a:pt x="748410" y="794512"/>
                  </a:lnTo>
                  <a:lnTo>
                    <a:pt x="325374" y="1371600"/>
                  </a:lnTo>
                  <a:lnTo>
                    <a:pt x="414146" y="1365758"/>
                  </a:lnTo>
                  <a:lnTo>
                    <a:pt x="870330" y="802767"/>
                  </a:lnTo>
                  <a:lnTo>
                    <a:pt x="879427" y="773033"/>
                  </a:lnTo>
                  <a:lnTo>
                    <a:pt x="875670" y="757922"/>
                  </a:lnTo>
                  <a:lnTo>
                    <a:pt x="122681" y="12573"/>
                  </a:lnTo>
                  <a:lnTo>
                    <a:pt x="100536" y="821"/>
                  </a:lnTo>
                  <a:lnTo>
                    <a:pt x="92075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5692" y="1787651"/>
              <a:ext cx="1156541" cy="13655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12848" y="1664207"/>
              <a:ext cx="325120" cy="247015"/>
            </a:xfrm>
            <a:custGeom>
              <a:avLst/>
              <a:gdLst/>
              <a:ahLst/>
              <a:cxnLst/>
              <a:rect l="l" t="t" r="r" b="b"/>
              <a:pathLst>
                <a:path w="325119" h="247014">
                  <a:moveTo>
                    <a:pt x="38226" y="0"/>
                  </a:moveTo>
                  <a:lnTo>
                    <a:pt x="1396" y="23367"/>
                  </a:lnTo>
                  <a:lnTo>
                    <a:pt x="0" y="29337"/>
                  </a:lnTo>
                  <a:lnTo>
                    <a:pt x="129158" y="245109"/>
                  </a:lnTo>
                  <a:lnTo>
                    <a:pt x="132460" y="246887"/>
                  </a:lnTo>
                  <a:lnTo>
                    <a:pt x="138049" y="246633"/>
                  </a:lnTo>
                  <a:lnTo>
                    <a:pt x="154431" y="243077"/>
                  </a:lnTo>
                  <a:lnTo>
                    <a:pt x="238887" y="187578"/>
                  </a:lnTo>
                  <a:lnTo>
                    <a:pt x="304164" y="215264"/>
                  </a:lnTo>
                  <a:lnTo>
                    <a:pt x="307594" y="215518"/>
                  </a:lnTo>
                  <a:lnTo>
                    <a:pt x="324612" y="211836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6564" y="1501139"/>
              <a:ext cx="425196" cy="4053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492" y="2985516"/>
              <a:ext cx="1047115" cy="1022985"/>
            </a:xfrm>
            <a:custGeom>
              <a:avLst/>
              <a:gdLst/>
              <a:ahLst/>
              <a:cxnLst/>
              <a:rect l="l" t="t" r="r" b="b"/>
              <a:pathLst>
                <a:path w="1047115" h="1022985">
                  <a:moveTo>
                    <a:pt x="888329" y="0"/>
                  </a:moveTo>
                  <a:lnTo>
                    <a:pt x="881166" y="0"/>
                  </a:lnTo>
                  <a:lnTo>
                    <a:pt x="873889" y="1650"/>
                  </a:lnTo>
                  <a:lnTo>
                    <a:pt x="26138" y="427608"/>
                  </a:lnTo>
                  <a:lnTo>
                    <a:pt x="11798" y="438691"/>
                  </a:lnTo>
                  <a:lnTo>
                    <a:pt x="2863" y="453786"/>
                  </a:lnTo>
                  <a:lnTo>
                    <a:pt x="0" y="471096"/>
                  </a:lnTo>
                  <a:lnTo>
                    <a:pt x="3875" y="488822"/>
                  </a:lnTo>
                  <a:lnTo>
                    <a:pt x="57304" y="612901"/>
                  </a:lnTo>
                  <a:lnTo>
                    <a:pt x="124703" y="717676"/>
                  </a:lnTo>
                  <a:lnTo>
                    <a:pt x="32273" y="835659"/>
                  </a:lnTo>
                  <a:lnTo>
                    <a:pt x="27984" y="845728"/>
                  </a:lnTo>
                  <a:lnTo>
                    <a:pt x="26127" y="856392"/>
                  </a:lnTo>
                  <a:lnTo>
                    <a:pt x="26731" y="867199"/>
                  </a:lnTo>
                  <a:lnTo>
                    <a:pt x="29821" y="877696"/>
                  </a:lnTo>
                  <a:lnTo>
                    <a:pt x="91747" y="1022578"/>
                  </a:lnTo>
                  <a:lnTo>
                    <a:pt x="317616" y="868044"/>
                  </a:lnTo>
                  <a:lnTo>
                    <a:pt x="1047003" y="247522"/>
                  </a:lnTo>
                  <a:lnTo>
                    <a:pt x="1008699" y="148335"/>
                  </a:lnTo>
                  <a:lnTo>
                    <a:pt x="928372" y="21970"/>
                  </a:lnTo>
                  <a:lnTo>
                    <a:pt x="920554" y="12590"/>
                  </a:lnTo>
                  <a:lnTo>
                    <a:pt x="910903" y="5699"/>
                  </a:lnTo>
                  <a:lnTo>
                    <a:pt x="899975" y="1450"/>
                  </a:lnTo>
                  <a:lnTo>
                    <a:pt x="888329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375" y="3151632"/>
              <a:ext cx="1175777" cy="10408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9016" y="3963949"/>
              <a:ext cx="310895" cy="3215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91" y="88898"/>
            <a:ext cx="8729980" cy="5054600"/>
            <a:chOff x="414591" y="88898"/>
            <a:chExt cx="8729980" cy="5054600"/>
          </a:xfrm>
        </p:grpSpPr>
        <p:sp>
          <p:nvSpPr>
            <p:cNvPr id="3" name="object 3"/>
            <p:cNvSpPr/>
            <p:nvPr/>
          </p:nvSpPr>
          <p:spPr>
            <a:xfrm>
              <a:off x="1412748" y="88898"/>
              <a:ext cx="7731759" cy="5054600"/>
            </a:xfrm>
            <a:custGeom>
              <a:avLst/>
              <a:gdLst/>
              <a:ahLst/>
              <a:cxnLst/>
              <a:rect l="l" t="t" r="r" b="b"/>
              <a:pathLst>
                <a:path w="7731759" h="5054600">
                  <a:moveTo>
                    <a:pt x="4836862" y="0"/>
                  </a:moveTo>
                  <a:lnTo>
                    <a:pt x="4629387" y="0"/>
                  </a:lnTo>
                  <a:lnTo>
                    <a:pt x="4588637" y="12700"/>
                  </a:lnTo>
                  <a:lnTo>
                    <a:pt x="4550968" y="25400"/>
                  </a:lnTo>
                  <a:lnTo>
                    <a:pt x="4513499" y="25400"/>
                  </a:lnTo>
                  <a:lnTo>
                    <a:pt x="4439019" y="50800"/>
                  </a:lnTo>
                  <a:lnTo>
                    <a:pt x="4401937" y="76200"/>
                  </a:lnTo>
                  <a:lnTo>
                    <a:pt x="4364916" y="88900"/>
                  </a:lnTo>
                  <a:lnTo>
                    <a:pt x="4327919" y="114300"/>
                  </a:lnTo>
                  <a:lnTo>
                    <a:pt x="4290912" y="127000"/>
                  </a:lnTo>
                  <a:lnTo>
                    <a:pt x="4179483" y="203200"/>
                  </a:lnTo>
                  <a:lnTo>
                    <a:pt x="3990317" y="330200"/>
                  </a:lnTo>
                  <a:lnTo>
                    <a:pt x="3951652" y="368300"/>
                  </a:lnTo>
                  <a:lnTo>
                    <a:pt x="3912630" y="393700"/>
                  </a:lnTo>
                  <a:lnTo>
                    <a:pt x="3833370" y="457200"/>
                  </a:lnTo>
                  <a:lnTo>
                    <a:pt x="3752259" y="508000"/>
                  </a:lnTo>
                  <a:lnTo>
                    <a:pt x="3710923" y="546100"/>
                  </a:lnTo>
                  <a:lnTo>
                    <a:pt x="3669019" y="571500"/>
                  </a:lnTo>
                  <a:lnTo>
                    <a:pt x="3626513" y="609600"/>
                  </a:lnTo>
                  <a:lnTo>
                    <a:pt x="3583370" y="635000"/>
                  </a:lnTo>
                  <a:lnTo>
                    <a:pt x="3539555" y="673100"/>
                  </a:lnTo>
                  <a:lnTo>
                    <a:pt x="3449771" y="723900"/>
                  </a:lnTo>
                  <a:lnTo>
                    <a:pt x="3403732" y="762000"/>
                  </a:lnTo>
                  <a:lnTo>
                    <a:pt x="3356882" y="787400"/>
                  </a:lnTo>
                  <a:lnTo>
                    <a:pt x="3260609" y="838200"/>
                  </a:lnTo>
                  <a:lnTo>
                    <a:pt x="3160674" y="889000"/>
                  </a:lnTo>
                  <a:lnTo>
                    <a:pt x="3056798" y="939800"/>
                  </a:lnTo>
                  <a:lnTo>
                    <a:pt x="3003296" y="952500"/>
                  </a:lnTo>
                  <a:lnTo>
                    <a:pt x="2959243" y="977900"/>
                  </a:lnTo>
                  <a:lnTo>
                    <a:pt x="2823160" y="1016000"/>
                  </a:lnTo>
                  <a:lnTo>
                    <a:pt x="2536480" y="1092200"/>
                  </a:lnTo>
                  <a:lnTo>
                    <a:pt x="2487229" y="1092200"/>
                  </a:lnTo>
                  <a:lnTo>
                    <a:pt x="2337653" y="1130300"/>
                  </a:lnTo>
                  <a:lnTo>
                    <a:pt x="2287305" y="1130300"/>
                  </a:lnTo>
                  <a:lnTo>
                    <a:pt x="2186084" y="1155700"/>
                  </a:lnTo>
                  <a:lnTo>
                    <a:pt x="2135281" y="1155700"/>
                  </a:lnTo>
                  <a:lnTo>
                    <a:pt x="2084397" y="1168400"/>
                  </a:lnTo>
                  <a:lnTo>
                    <a:pt x="1982527" y="1181100"/>
                  </a:lnTo>
                  <a:lnTo>
                    <a:pt x="1931611" y="1193800"/>
                  </a:lnTo>
                  <a:lnTo>
                    <a:pt x="1880754" y="1193800"/>
                  </a:lnTo>
                  <a:lnTo>
                    <a:pt x="1779358" y="1219200"/>
                  </a:lnTo>
                  <a:lnTo>
                    <a:pt x="1728889" y="1219200"/>
                  </a:lnTo>
                  <a:lnTo>
                    <a:pt x="1628586" y="1244600"/>
                  </a:lnTo>
                  <a:lnTo>
                    <a:pt x="1578822" y="1244600"/>
                  </a:lnTo>
                  <a:lnTo>
                    <a:pt x="1240978" y="1333500"/>
                  </a:lnTo>
                  <a:lnTo>
                    <a:pt x="1015482" y="1397000"/>
                  </a:lnTo>
                  <a:lnTo>
                    <a:pt x="972421" y="1422400"/>
                  </a:lnTo>
                  <a:lnTo>
                    <a:pt x="930121" y="1435100"/>
                  </a:lnTo>
                  <a:lnTo>
                    <a:pt x="888618" y="1460500"/>
                  </a:lnTo>
                  <a:lnTo>
                    <a:pt x="847946" y="1473200"/>
                  </a:lnTo>
                  <a:lnTo>
                    <a:pt x="808142" y="1498600"/>
                  </a:lnTo>
                  <a:lnTo>
                    <a:pt x="769239" y="1524000"/>
                  </a:lnTo>
                  <a:lnTo>
                    <a:pt x="728688" y="1549400"/>
                  </a:lnTo>
                  <a:lnTo>
                    <a:pt x="689210" y="1574800"/>
                  </a:lnTo>
                  <a:lnTo>
                    <a:pt x="650806" y="1600200"/>
                  </a:lnTo>
                  <a:lnTo>
                    <a:pt x="613480" y="1638300"/>
                  </a:lnTo>
                  <a:lnTo>
                    <a:pt x="577232" y="1663700"/>
                  </a:lnTo>
                  <a:lnTo>
                    <a:pt x="542066" y="1701800"/>
                  </a:lnTo>
                  <a:lnTo>
                    <a:pt x="507983" y="1727200"/>
                  </a:lnTo>
                  <a:lnTo>
                    <a:pt x="474985" y="1765300"/>
                  </a:lnTo>
                  <a:lnTo>
                    <a:pt x="443075" y="1790700"/>
                  </a:lnTo>
                  <a:lnTo>
                    <a:pt x="412255" y="1828800"/>
                  </a:lnTo>
                  <a:lnTo>
                    <a:pt x="382528" y="1866900"/>
                  </a:lnTo>
                  <a:lnTo>
                    <a:pt x="353894" y="1905000"/>
                  </a:lnTo>
                  <a:lnTo>
                    <a:pt x="326357" y="1943100"/>
                  </a:lnTo>
                  <a:lnTo>
                    <a:pt x="299918" y="1981200"/>
                  </a:lnTo>
                  <a:lnTo>
                    <a:pt x="274580" y="2032000"/>
                  </a:lnTo>
                  <a:lnTo>
                    <a:pt x="250344" y="2070100"/>
                  </a:lnTo>
                  <a:lnTo>
                    <a:pt x="227214" y="2108200"/>
                  </a:lnTo>
                  <a:lnTo>
                    <a:pt x="205191" y="2146300"/>
                  </a:lnTo>
                  <a:lnTo>
                    <a:pt x="184277" y="2197100"/>
                  </a:lnTo>
                  <a:lnTo>
                    <a:pt x="164475" y="2235200"/>
                  </a:lnTo>
                  <a:lnTo>
                    <a:pt x="145786" y="2286000"/>
                  </a:lnTo>
                  <a:lnTo>
                    <a:pt x="128214" y="2324100"/>
                  </a:lnTo>
                  <a:lnTo>
                    <a:pt x="111759" y="2374900"/>
                  </a:lnTo>
                  <a:lnTo>
                    <a:pt x="96425" y="2425700"/>
                  </a:lnTo>
                  <a:lnTo>
                    <a:pt x="82213" y="2463800"/>
                  </a:lnTo>
                  <a:lnTo>
                    <a:pt x="69125" y="2514600"/>
                  </a:lnTo>
                  <a:lnTo>
                    <a:pt x="57164" y="2565400"/>
                  </a:lnTo>
                  <a:lnTo>
                    <a:pt x="46332" y="2616200"/>
                  </a:lnTo>
                  <a:lnTo>
                    <a:pt x="36631" y="2654300"/>
                  </a:lnTo>
                  <a:lnTo>
                    <a:pt x="28063" y="2705100"/>
                  </a:lnTo>
                  <a:lnTo>
                    <a:pt x="20631" y="2755900"/>
                  </a:lnTo>
                  <a:lnTo>
                    <a:pt x="14336" y="2806700"/>
                  </a:lnTo>
                  <a:lnTo>
                    <a:pt x="9181" y="2857500"/>
                  </a:lnTo>
                  <a:lnTo>
                    <a:pt x="5167" y="2908300"/>
                  </a:lnTo>
                  <a:lnTo>
                    <a:pt x="2298" y="2959100"/>
                  </a:lnTo>
                  <a:lnTo>
                    <a:pt x="574" y="3009900"/>
                  </a:lnTo>
                  <a:lnTo>
                    <a:pt x="0" y="3048000"/>
                  </a:lnTo>
                  <a:lnTo>
                    <a:pt x="582" y="3098800"/>
                  </a:lnTo>
                  <a:lnTo>
                    <a:pt x="2323" y="3149600"/>
                  </a:lnTo>
                  <a:lnTo>
                    <a:pt x="5218" y="3200400"/>
                  </a:lnTo>
                  <a:lnTo>
                    <a:pt x="9259" y="3251200"/>
                  </a:lnTo>
                  <a:lnTo>
                    <a:pt x="14440" y="3302000"/>
                  </a:lnTo>
                  <a:lnTo>
                    <a:pt x="20753" y="3352800"/>
                  </a:lnTo>
                  <a:lnTo>
                    <a:pt x="28193" y="3403600"/>
                  </a:lnTo>
                  <a:lnTo>
                    <a:pt x="36851" y="3454400"/>
                  </a:lnTo>
                  <a:lnTo>
                    <a:pt x="46673" y="3505200"/>
                  </a:lnTo>
                  <a:lnTo>
                    <a:pt x="57641" y="3543300"/>
                  </a:lnTo>
                  <a:lnTo>
                    <a:pt x="69740" y="3594100"/>
                  </a:lnTo>
                  <a:lnTo>
                    <a:pt x="82952" y="3644900"/>
                  </a:lnTo>
                  <a:lnTo>
                    <a:pt x="97262" y="3695700"/>
                  </a:lnTo>
                  <a:lnTo>
                    <a:pt x="112652" y="3733800"/>
                  </a:lnTo>
                  <a:lnTo>
                    <a:pt x="129105" y="3784600"/>
                  </a:lnTo>
                  <a:lnTo>
                    <a:pt x="146606" y="3835400"/>
                  </a:lnTo>
                  <a:lnTo>
                    <a:pt x="165137" y="3873500"/>
                  </a:lnTo>
                  <a:lnTo>
                    <a:pt x="184681" y="3924300"/>
                  </a:lnTo>
                  <a:lnTo>
                    <a:pt x="205223" y="3975100"/>
                  </a:lnTo>
                  <a:lnTo>
                    <a:pt x="226745" y="4013200"/>
                  </a:lnTo>
                  <a:lnTo>
                    <a:pt x="249230" y="4064000"/>
                  </a:lnTo>
                  <a:lnTo>
                    <a:pt x="272662" y="4102100"/>
                  </a:lnTo>
                  <a:lnTo>
                    <a:pt x="297025" y="4152900"/>
                  </a:lnTo>
                  <a:lnTo>
                    <a:pt x="322301" y="4191000"/>
                  </a:lnTo>
                  <a:lnTo>
                    <a:pt x="348475" y="4229100"/>
                  </a:lnTo>
                  <a:lnTo>
                    <a:pt x="375528" y="4279900"/>
                  </a:lnTo>
                  <a:lnTo>
                    <a:pt x="403445" y="4318000"/>
                  </a:lnTo>
                  <a:lnTo>
                    <a:pt x="432209" y="4356100"/>
                  </a:lnTo>
                  <a:lnTo>
                    <a:pt x="461803" y="4394200"/>
                  </a:lnTo>
                  <a:lnTo>
                    <a:pt x="492211" y="4432300"/>
                  </a:lnTo>
                  <a:lnTo>
                    <a:pt x="523416" y="4470400"/>
                  </a:lnTo>
                  <a:lnTo>
                    <a:pt x="555400" y="4508500"/>
                  </a:lnTo>
                  <a:lnTo>
                    <a:pt x="588149" y="4546600"/>
                  </a:lnTo>
                  <a:lnTo>
                    <a:pt x="621644" y="4584700"/>
                  </a:lnTo>
                  <a:lnTo>
                    <a:pt x="655870" y="4622800"/>
                  </a:lnTo>
                  <a:lnTo>
                    <a:pt x="690809" y="4648200"/>
                  </a:lnTo>
                  <a:lnTo>
                    <a:pt x="726444" y="4686300"/>
                  </a:lnTo>
                  <a:lnTo>
                    <a:pt x="762760" y="4724400"/>
                  </a:lnTo>
                  <a:lnTo>
                    <a:pt x="799740" y="4749800"/>
                  </a:lnTo>
                  <a:lnTo>
                    <a:pt x="837366" y="4787900"/>
                  </a:lnTo>
                  <a:lnTo>
                    <a:pt x="875622" y="4813300"/>
                  </a:lnTo>
                  <a:lnTo>
                    <a:pt x="914492" y="4838700"/>
                  </a:lnTo>
                  <a:lnTo>
                    <a:pt x="953959" y="4876800"/>
                  </a:lnTo>
                  <a:lnTo>
                    <a:pt x="1034616" y="4927600"/>
                  </a:lnTo>
                  <a:lnTo>
                    <a:pt x="1117460" y="4978400"/>
                  </a:lnTo>
                  <a:lnTo>
                    <a:pt x="1202358" y="5029200"/>
                  </a:lnTo>
                  <a:lnTo>
                    <a:pt x="1245536" y="5041900"/>
                  </a:lnTo>
                  <a:lnTo>
                    <a:pt x="1280949" y="5054600"/>
                  </a:lnTo>
                  <a:lnTo>
                    <a:pt x="7575750" y="5054600"/>
                  </a:lnTo>
                  <a:lnTo>
                    <a:pt x="7586201" y="5041900"/>
                  </a:lnTo>
                  <a:lnTo>
                    <a:pt x="7617253" y="5003800"/>
                  </a:lnTo>
                  <a:lnTo>
                    <a:pt x="7647847" y="4965700"/>
                  </a:lnTo>
                  <a:lnTo>
                    <a:pt x="7677956" y="4927600"/>
                  </a:lnTo>
                  <a:lnTo>
                    <a:pt x="7707551" y="4889500"/>
                  </a:lnTo>
                  <a:lnTo>
                    <a:pt x="7731252" y="4851400"/>
                  </a:lnTo>
                  <a:lnTo>
                    <a:pt x="7731252" y="2171700"/>
                  </a:lnTo>
                  <a:lnTo>
                    <a:pt x="7694819" y="2120900"/>
                  </a:lnTo>
                  <a:lnTo>
                    <a:pt x="7664933" y="2082800"/>
                  </a:lnTo>
                  <a:lnTo>
                    <a:pt x="7634550" y="2044700"/>
                  </a:lnTo>
                  <a:lnTo>
                    <a:pt x="7603701" y="2006600"/>
                  </a:lnTo>
                  <a:lnTo>
                    <a:pt x="7572415" y="1955800"/>
                  </a:lnTo>
                  <a:lnTo>
                    <a:pt x="7540722" y="1917700"/>
                  </a:lnTo>
                  <a:lnTo>
                    <a:pt x="7508653" y="1879600"/>
                  </a:lnTo>
                  <a:lnTo>
                    <a:pt x="7476235" y="1854200"/>
                  </a:lnTo>
                  <a:lnTo>
                    <a:pt x="7442615" y="1803400"/>
                  </a:lnTo>
                  <a:lnTo>
                    <a:pt x="7408667" y="1778000"/>
                  </a:lnTo>
                  <a:lnTo>
                    <a:pt x="7374395" y="1739900"/>
                  </a:lnTo>
                  <a:lnTo>
                    <a:pt x="7304902" y="1663700"/>
                  </a:lnTo>
                  <a:lnTo>
                    <a:pt x="7234180" y="1587500"/>
                  </a:lnTo>
                  <a:lnTo>
                    <a:pt x="7198372" y="1562100"/>
                  </a:lnTo>
                  <a:lnTo>
                    <a:pt x="7125886" y="1485900"/>
                  </a:lnTo>
                  <a:lnTo>
                    <a:pt x="7089219" y="1460500"/>
                  </a:lnTo>
                  <a:lnTo>
                    <a:pt x="7015064" y="1384300"/>
                  </a:lnTo>
                  <a:lnTo>
                    <a:pt x="6977587" y="1358900"/>
                  </a:lnTo>
                  <a:lnTo>
                    <a:pt x="6939851" y="1320800"/>
                  </a:lnTo>
                  <a:lnTo>
                    <a:pt x="6901860" y="1295400"/>
                  </a:lnTo>
                  <a:lnTo>
                    <a:pt x="6863621" y="1257300"/>
                  </a:lnTo>
                  <a:lnTo>
                    <a:pt x="6825138" y="1231900"/>
                  </a:lnTo>
                  <a:lnTo>
                    <a:pt x="6786417" y="1193800"/>
                  </a:lnTo>
                  <a:lnTo>
                    <a:pt x="6747464" y="1168400"/>
                  </a:lnTo>
                  <a:lnTo>
                    <a:pt x="6708283" y="1130300"/>
                  </a:lnTo>
                  <a:lnTo>
                    <a:pt x="6629259" y="1079500"/>
                  </a:lnTo>
                  <a:lnTo>
                    <a:pt x="6589427" y="1041400"/>
                  </a:lnTo>
                  <a:lnTo>
                    <a:pt x="6549390" y="1016000"/>
                  </a:lnTo>
                  <a:lnTo>
                    <a:pt x="6509151" y="977900"/>
                  </a:lnTo>
                  <a:lnTo>
                    <a:pt x="6428092" y="927100"/>
                  </a:lnTo>
                  <a:lnTo>
                    <a:pt x="6387283" y="889000"/>
                  </a:lnTo>
                  <a:lnTo>
                    <a:pt x="6305131" y="838200"/>
                  </a:lnTo>
                  <a:lnTo>
                    <a:pt x="6263799" y="800100"/>
                  </a:lnTo>
                  <a:lnTo>
                    <a:pt x="6138843" y="711200"/>
                  </a:lnTo>
                  <a:lnTo>
                    <a:pt x="6096888" y="685800"/>
                  </a:lnTo>
                  <a:lnTo>
                    <a:pt x="6010178" y="622300"/>
                  </a:lnTo>
                  <a:lnTo>
                    <a:pt x="5966663" y="584200"/>
                  </a:lnTo>
                  <a:lnTo>
                    <a:pt x="5923058" y="558800"/>
                  </a:lnTo>
                  <a:lnTo>
                    <a:pt x="5879373" y="520700"/>
                  </a:lnTo>
                  <a:lnTo>
                    <a:pt x="5835621" y="495300"/>
                  </a:lnTo>
                  <a:lnTo>
                    <a:pt x="5791812" y="457200"/>
                  </a:lnTo>
                  <a:lnTo>
                    <a:pt x="5704071" y="406400"/>
                  </a:lnTo>
                  <a:lnTo>
                    <a:pt x="5660161" y="368300"/>
                  </a:lnTo>
                  <a:lnTo>
                    <a:pt x="5528413" y="292100"/>
                  </a:lnTo>
                  <a:lnTo>
                    <a:pt x="5484529" y="254000"/>
                  </a:lnTo>
                  <a:lnTo>
                    <a:pt x="5396877" y="203200"/>
                  </a:lnTo>
                  <a:lnTo>
                    <a:pt x="5353132" y="190500"/>
                  </a:lnTo>
                  <a:lnTo>
                    <a:pt x="5222358" y="114300"/>
                  </a:lnTo>
                  <a:lnTo>
                    <a:pt x="5135674" y="88900"/>
                  </a:lnTo>
                  <a:lnTo>
                    <a:pt x="5092516" y="63500"/>
                  </a:lnTo>
                  <a:lnTo>
                    <a:pt x="4921376" y="12700"/>
                  </a:lnTo>
                  <a:lnTo>
                    <a:pt x="4879021" y="12700"/>
                  </a:lnTo>
                  <a:lnTo>
                    <a:pt x="4836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1138427"/>
              <a:ext cx="1434084" cy="14340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91" y="1435735"/>
              <a:ext cx="2069115" cy="37076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3900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7031" y="181526"/>
                  </a:lnTo>
                  <a:lnTo>
                    <a:pt x="26610" y="219388"/>
                  </a:lnTo>
                  <a:lnTo>
                    <a:pt x="56466" y="249241"/>
                  </a:lnTo>
                  <a:lnTo>
                    <a:pt x="9432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396" y="736091"/>
              <a:ext cx="173736" cy="172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75003" y="999363"/>
              <a:ext cx="746760" cy="502284"/>
            </a:xfrm>
            <a:custGeom>
              <a:avLst/>
              <a:gdLst/>
              <a:ahLst/>
              <a:cxnLst/>
              <a:rect l="l" t="t" r="r" b="b"/>
              <a:pathLst>
                <a:path w="746759" h="502284">
                  <a:moveTo>
                    <a:pt x="70627" y="0"/>
                  </a:moveTo>
                  <a:lnTo>
                    <a:pt x="7508" y="53466"/>
                  </a:lnTo>
                  <a:lnTo>
                    <a:pt x="2284" y="59983"/>
                  </a:lnTo>
                  <a:lnTo>
                    <a:pt x="0" y="67690"/>
                  </a:lnTo>
                  <a:lnTo>
                    <a:pt x="740" y="75684"/>
                  </a:lnTo>
                  <a:lnTo>
                    <a:pt x="4587" y="83058"/>
                  </a:lnTo>
                  <a:lnTo>
                    <a:pt x="337327" y="499110"/>
                  </a:lnTo>
                  <a:lnTo>
                    <a:pt x="344820" y="502031"/>
                  </a:lnTo>
                  <a:lnTo>
                    <a:pt x="353583" y="500761"/>
                  </a:lnTo>
                  <a:lnTo>
                    <a:pt x="356504" y="499872"/>
                  </a:lnTo>
                  <a:lnTo>
                    <a:pt x="390794" y="487299"/>
                  </a:lnTo>
                  <a:lnTo>
                    <a:pt x="555640" y="343788"/>
                  </a:lnTo>
                  <a:lnTo>
                    <a:pt x="703468" y="383921"/>
                  </a:lnTo>
                  <a:lnTo>
                    <a:pt x="706389" y="384048"/>
                  </a:lnTo>
                  <a:lnTo>
                    <a:pt x="710707" y="383539"/>
                  </a:lnTo>
                  <a:lnTo>
                    <a:pt x="713755" y="382650"/>
                  </a:lnTo>
                  <a:lnTo>
                    <a:pt x="746140" y="370586"/>
                  </a:lnTo>
                  <a:lnTo>
                    <a:pt x="70627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2482" y="568553"/>
              <a:ext cx="916654" cy="9182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41060" y="425926"/>
              <a:ext cx="1203960" cy="1339215"/>
            </a:xfrm>
            <a:custGeom>
              <a:avLst/>
              <a:gdLst/>
              <a:ahLst/>
              <a:cxnLst/>
              <a:rect l="l" t="t" r="r" b="b"/>
              <a:pathLst>
                <a:path w="1203959" h="1339214">
                  <a:moveTo>
                    <a:pt x="989899" y="0"/>
                  </a:moveTo>
                  <a:lnTo>
                    <a:pt x="951557" y="9556"/>
                  </a:lnTo>
                  <a:lnTo>
                    <a:pt x="23949" y="645318"/>
                  </a:lnTo>
                  <a:lnTo>
                    <a:pt x="597" y="680116"/>
                  </a:lnTo>
                  <a:lnTo>
                    <a:pt x="0" y="701075"/>
                  </a:lnTo>
                  <a:lnTo>
                    <a:pt x="7439" y="721391"/>
                  </a:lnTo>
                  <a:lnTo>
                    <a:pt x="90751" y="859567"/>
                  </a:lnTo>
                  <a:lnTo>
                    <a:pt x="187398" y="972724"/>
                  </a:lnTo>
                  <a:lnTo>
                    <a:pt x="96974" y="1127283"/>
                  </a:lnTo>
                  <a:lnTo>
                    <a:pt x="93535" y="1139888"/>
                  </a:lnTo>
                  <a:lnTo>
                    <a:pt x="93085" y="1152778"/>
                  </a:lnTo>
                  <a:lnTo>
                    <a:pt x="95563" y="1165431"/>
                  </a:lnTo>
                  <a:lnTo>
                    <a:pt x="100911" y="1177321"/>
                  </a:lnTo>
                  <a:lnTo>
                    <a:pt x="197558" y="1338865"/>
                  </a:lnTo>
                  <a:lnTo>
                    <a:pt x="440128" y="1119409"/>
                  </a:lnTo>
                  <a:lnTo>
                    <a:pt x="1203652" y="267620"/>
                  </a:lnTo>
                  <a:lnTo>
                    <a:pt x="1142311" y="156241"/>
                  </a:lnTo>
                  <a:lnTo>
                    <a:pt x="1026868" y="19716"/>
                  </a:lnTo>
                  <a:lnTo>
                    <a:pt x="1016053" y="9874"/>
                  </a:lnTo>
                  <a:lnTo>
                    <a:pt x="1003500" y="3270"/>
                  </a:lnTo>
                  <a:lnTo>
                    <a:pt x="989899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0053" y="607313"/>
              <a:ext cx="1419673" cy="13161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7785" y="4646191"/>
              <a:ext cx="496214" cy="4973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787257" y="4797856"/>
              <a:ext cx="320040" cy="295910"/>
            </a:xfrm>
            <a:custGeom>
              <a:avLst/>
              <a:gdLst/>
              <a:ahLst/>
              <a:cxnLst/>
              <a:rect l="l" t="t" r="r" b="b"/>
              <a:pathLst>
                <a:path w="320040" h="295910">
                  <a:moveTo>
                    <a:pt x="319913" y="132130"/>
                  </a:moveTo>
                  <a:lnTo>
                    <a:pt x="315722" y="123532"/>
                  </a:lnTo>
                  <a:lnTo>
                    <a:pt x="277507" y="110197"/>
                  </a:lnTo>
                  <a:lnTo>
                    <a:pt x="313436" y="58966"/>
                  </a:lnTo>
                  <a:lnTo>
                    <a:pt x="311785" y="49517"/>
                  </a:lnTo>
                  <a:lnTo>
                    <a:pt x="303784" y="43954"/>
                  </a:lnTo>
                  <a:lnTo>
                    <a:pt x="301117" y="42849"/>
                  </a:lnTo>
                  <a:lnTo>
                    <a:pt x="294894" y="40665"/>
                  </a:lnTo>
                  <a:lnTo>
                    <a:pt x="287782" y="42760"/>
                  </a:lnTo>
                  <a:lnTo>
                    <a:pt x="247802" y="99822"/>
                  </a:lnTo>
                  <a:lnTo>
                    <a:pt x="229768" y="93535"/>
                  </a:lnTo>
                  <a:lnTo>
                    <a:pt x="229768" y="125577"/>
                  </a:lnTo>
                  <a:lnTo>
                    <a:pt x="176644" y="201383"/>
                  </a:lnTo>
                  <a:lnTo>
                    <a:pt x="89801" y="171069"/>
                  </a:lnTo>
                  <a:lnTo>
                    <a:pt x="142925" y="95237"/>
                  </a:lnTo>
                  <a:lnTo>
                    <a:pt x="229768" y="125577"/>
                  </a:lnTo>
                  <a:lnTo>
                    <a:pt x="229768" y="93535"/>
                  </a:lnTo>
                  <a:lnTo>
                    <a:pt x="160959" y="69507"/>
                  </a:lnTo>
                  <a:lnTo>
                    <a:pt x="196850" y="18275"/>
                  </a:lnTo>
                  <a:lnTo>
                    <a:pt x="195326" y="8851"/>
                  </a:lnTo>
                  <a:lnTo>
                    <a:pt x="187198" y="3263"/>
                  </a:lnTo>
                  <a:lnTo>
                    <a:pt x="184658" y="2159"/>
                  </a:lnTo>
                  <a:lnTo>
                    <a:pt x="178435" y="0"/>
                  </a:lnTo>
                  <a:lnTo>
                    <a:pt x="171323" y="2095"/>
                  </a:lnTo>
                  <a:lnTo>
                    <a:pt x="131343" y="59169"/>
                  </a:lnTo>
                  <a:lnTo>
                    <a:pt x="61341" y="34721"/>
                  </a:lnTo>
                  <a:lnTo>
                    <a:pt x="53467" y="31978"/>
                  </a:lnTo>
                  <a:lnTo>
                    <a:pt x="44831" y="36093"/>
                  </a:lnTo>
                  <a:lnTo>
                    <a:pt x="39370" y="51879"/>
                  </a:lnTo>
                  <a:lnTo>
                    <a:pt x="43561" y="60528"/>
                  </a:lnTo>
                  <a:lnTo>
                    <a:pt x="113309" y="84899"/>
                  </a:lnTo>
                  <a:lnTo>
                    <a:pt x="60185" y="160718"/>
                  </a:lnTo>
                  <a:lnTo>
                    <a:pt x="21971" y="147370"/>
                  </a:lnTo>
                  <a:lnTo>
                    <a:pt x="14097" y="144627"/>
                  </a:lnTo>
                  <a:lnTo>
                    <a:pt x="5588" y="148742"/>
                  </a:lnTo>
                  <a:lnTo>
                    <a:pt x="0" y="164465"/>
                  </a:lnTo>
                  <a:lnTo>
                    <a:pt x="4191" y="173113"/>
                  </a:lnTo>
                  <a:lnTo>
                    <a:pt x="42202" y="186397"/>
                  </a:lnTo>
                  <a:lnTo>
                    <a:pt x="6858" y="236855"/>
                  </a:lnTo>
                  <a:lnTo>
                    <a:pt x="8509" y="246303"/>
                  </a:lnTo>
                  <a:lnTo>
                    <a:pt x="16510" y="251866"/>
                  </a:lnTo>
                  <a:lnTo>
                    <a:pt x="19050" y="252958"/>
                  </a:lnTo>
                  <a:lnTo>
                    <a:pt x="25273" y="255104"/>
                  </a:lnTo>
                  <a:lnTo>
                    <a:pt x="32385" y="253034"/>
                  </a:lnTo>
                  <a:lnTo>
                    <a:pt x="71818" y="196735"/>
                  </a:lnTo>
                  <a:lnTo>
                    <a:pt x="158661" y="227050"/>
                  </a:lnTo>
                  <a:lnTo>
                    <a:pt x="123317" y="277507"/>
                  </a:lnTo>
                  <a:lnTo>
                    <a:pt x="124968" y="286943"/>
                  </a:lnTo>
                  <a:lnTo>
                    <a:pt x="132969" y="292506"/>
                  </a:lnTo>
                  <a:lnTo>
                    <a:pt x="135509" y="293624"/>
                  </a:lnTo>
                  <a:lnTo>
                    <a:pt x="141732" y="295770"/>
                  </a:lnTo>
                  <a:lnTo>
                    <a:pt x="148844" y="293700"/>
                  </a:lnTo>
                  <a:lnTo>
                    <a:pt x="188315" y="237413"/>
                  </a:lnTo>
                  <a:lnTo>
                    <a:pt x="266446" y="264680"/>
                  </a:lnTo>
                  <a:lnTo>
                    <a:pt x="275082" y="260502"/>
                  </a:lnTo>
                  <a:lnTo>
                    <a:pt x="280543" y="244779"/>
                  </a:lnTo>
                  <a:lnTo>
                    <a:pt x="276352" y="236194"/>
                  </a:lnTo>
                  <a:lnTo>
                    <a:pt x="206311" y="211747"/>
                  </a:lnTo>
                  <a:lnTo>
                    <a:pt x="259461" y="135940"/>
                  </a:lnTo>
                  <a:lnTo>
                    <a:pt x="305689" y="152082"/>
                  </a:lnTo>
                  <a:lnTo>
                    <a:pt x="314452" y="147929"/>
                  </a:lnTo>
                  <a:lnTo>
                    <a:pt x="319913" y="132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8938" y="3110357"/>
              <a:ext cx="3622166" cy="214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148080"/>
            <a:chOff x="0" y="0"/>
            <a:chExt cx="9144000" cy="11480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148080"/>
            </a:xfrm>
            <a:custGeom>
              <a:avLst/>
              <a:gdLst/>
              <a:ahLst/>
              <a:cxnLst/>
              <a:rect l="l" t="t" r="r" b="b"/>
              <a:pathLst>
                <a:path w="9144000" h="1148080">
                  <a:moveTo>
                    <a:pt x="9143999" y="0"/>
                  </a:moveTo>
                  <a:lnTo>
                    <a:pt x="0" y="0"/>
                  </a:lnTo>
                  <a:lnTo>
                    <a:pt x="0" y="1147572"/>
                  </a:lnTo>
                  <a:lnTo>
                    <a:pt x="9143999" y="1147572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7" y="736091"/>
              <a:ext cx="173735" cy="1722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4334" y="2733675"/>
            <a:ext cx="2399665" cy="24098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54049" y="1567052"/>
            <a:ext cx="6824345" cy="3111500"/>
            <a:chOff x="1154049" y="1567052"/>
            <a:chExt cx="6824345" cy="3111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049" y="1567052"/>
              <a:ext cx="3179826" cy="31112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50158" y="2042540"/>
              <a:ext cx="2199640" cy="873125"/>
            </a:xfrm>
            <a:custGeom>
              <a:avLst/>
              <a:gdLst/>
              <a:ahLst/>
              <a:cxnLst/>
              <a:rect l="l" t="t" r="r" b="b"/>
              <a:pathLst>
                <a:path w="2199640" h="873125">
                  <a:moveTo>
                    <a:pt x="38100" y="796670"/>
                  </a:moveTo>
                  <a:lnTo>
                    <a:pt x="23252" y="799677"/>
                  </a:lnTo>
                  <a:lnTo>
                    <a:pt x="11144" y="807862"/>
                  </a:lnTo>
                  <a:lnTo>
                    <a:pt x="2988" y="819977"/>
                  </a:lnTo>
                  <a:lnTo>
                    <a:pt x="0" y="834770"/>
                  </a:lnTo>
                  <a:lnTo>
                    <a:pt x="2988" y="849618"/>
                  </a:lnTo>
                  <a:lnTo>
                    <a:pt x="11144" y="861726"/>
                  </a:lnTo>
                  <a:lnTo>
                    <a:pt x="23252" y="869882"/>
                  </a:lnTo>
                  <a:lnTo>
                    <a:pt x="38100" y="872870"/>
                  </a:lnTo>
                  <a:lnTo>
                    <a:pt x="52947" y="869882"/>
                  </a:lnTo>
                  <a:lnTo>
                    <a:pt x="65055" y="861726"/>
                  </a:lnTo>
                  <a:lnTo>
                    <a:pt x="73211" y="849618"/>
                  </a:lnTo>
                  <a:lnTo>
                    <a:pt x="74282" y="844295"/>
                  </a:lnTo>
                  <a:lnTo>
                    <a:pt x="38100" y="844295"/>
                  </a:lnTo>
                  <a:lnTo>
                    <a:pt x="38100" y="825245"/>
                  </a:lnTo>
                  <a:lnTo>
                    <a:pt x="74275" y="825245"/>
                  </a:lnTo>
                  <a:lnTo>
                    <a:pt x="73211" y="819977"/>
                  </a:lnTo>
                  <a:lnTo>
                    <a:pt x="65055" y="807862"/>
                  </a:lnTo>
                  <a:lnTo>
                    <a:pt x="52947" y="799677"/>
                  </a:lnTo>
                  <a:lnTo>
                    <a:pt x="38100" y="796670"/>
                  </a:lnTo>
                  <a:close/>
                </a:path>
                <a:path w="2199640" h="873125">
                  <a:moveTo>
                    <a:pt x="74275" y="825245"/>
                  </a:moveTo>
                  <a:lnTo>
                    <a:pt x="38100" y="825245"/>
                  </a:lnTo>
                  <a:lnTo>
                    <a:pt x="38100" y="844295"/>
                  </a:lnTo>
                  <a:lnTo>
                    <a:pt x="74282" y="844295"/>
                  </a:lnTo>
                  <a:lnTo>
                    <a:pt x="76200" y="834770"/>
                  </a:lnTo>
                  <a:lnTo>
                    <a:pt x="74275" y="825245"/>
                  </a:lnTo>
                  <a:close/>
                </a:path>
                <a:path w="2199640" h="873125">
                  <a:moveTo>
                    <a:pt x="1109217" y="825245"/>
                  </a:moveTo>
                  <a:lnTo>
                    <a:pt x="74275" y="825245"/>
                  </a:lnTo>
                  <a:lnTo>
                    <a:pt x="76200" y="834770"/>
                  </a:lnTo>
                  <a:lnTo>
                    <a:pt x="74282" y="844295"/>
                  </a:lnTo>
                  <a:lnTo>
                    <a:pt x="1123950" y="844295"/>
                  </a:lnTo>
                  <a:lnTo>
                    <a:pt x="1128267" y="840104"/>
                  </a:lnTo>
                  <a:lnTo>
                    <a:pt x="1128267" y="834770"/>
                  </a:lnTo>
                  <a:lnTo>
                    <a:pt x="1109217" y="834770"/>
                  </a:lnTo>
                  <a:lnTo>
                    <a:pt x="1109217" y="825245"/>
                  </a:lnTo>
                  <a:close/>
                </a:path>
                <a:path w="2199640" h="873125">
                  <a:moveTo>
                    <a:pt x="2199258" y="0"/>
                  </a:moveTo>
                  <a:lnTo>
                    <a:pt x="1113408" y="0"/>
                  </a:lnTo>
                  <a:lnTo>
                    <a:pt x="1109217" y="4317"/>
                  </a:lnTo>
                  <a:lnTo>
                    <a:pt x="1109217" y="834770"/>
                  </a:lnTo>
                  <a:lnTo>
                    <a:pt x="1118742" y="825245"/>
                  </a:lnTo>
                  <a:lnTo>
                    <a:pt x="1128267" y="825245"/>
                  </a:lnTo>
                  <a:lnTo>
                    <a:pt x="1128267" y="19050"/>
                  </a:lnTo>
                  <a:lnTo>
                    <a:pt x="1118742" y="19050"/>
                  </a:lnTo>
                  <a:lnTo>
                    <a:pt x="1128267" y="9525"/>
                  </a:lnTo>
                  <a:lnTo>
                    <a:pt x="2199258" y="9525"/>
                  </a:lnTo>
                  <a:lnTo>
                    <a:pt x="2199258" y="0"/>
                  </a:lnTo>
                  <a:close/>
                </a:path>
                <a:path w="2199640" h="873125">
                  <a:moveTo>
                    <a:pt x="1128267" y="825245"/>
                  </a:moveTo>
                  <a:lnTo>
                    <a:pt x="1118742" y="825245"/>
                  </a:lnTo>
                  <a:lnTo>
                    <a:pt x="1109217" y="834770"/>
                  </a:lnTo>
                  <a:lnTo>
                    <a:pt x="1128267" y="834770"/>
                  </a:lnTo>
                  <a:lnTo>
                    <a:pt x="1128267" y="825245"/>
                  </a:lnTo>
                  <a:close/>
                </a:path>
                <a:path w="2199640" h="873125">
                  <a:moveTo>
                    <a:pt x="1128267" y="9525"/>
                  </a:moveTo>
                  <a:lnTo>
                    <a:pt x="1118742" y="19050"/>
                  </a:lnTo>
                  <a:lnTo>
                    <a:pt x="1128267" y="19050"/>
                  </a:lnTo>
                  <a:lnTo>
                    <a:pt x="1128267" y="9525"/>
                  </a:lnTo>
                  <a:close/>
                </a:path>
                <a:path w="2199640" h="873125">
                  <a:moveTo>
                    <a:pt x="2199258" y="9525"/>
                  </a:moveTo>
                  <a:lnTo>
                    <a:pt x="1128267" y="9525"/>
                  </a:lnTo>
                  <a:lnTo>
                    <a:pt x="1128267" y="19050"/>
                  </a:lnTo>
                  <a:lnTo>
                    <a:pt x="2199258" y="19050"/>
                  </a:lnTo>
                  <a:lnTo>
                    <a:pt x="2199258" y="9525"/>
                  </a:lnTo>
                  <a:close/>
                </a:path>
              </a:pathLst>
            </a:custGeom>
            <a:solidFill>
              <a:srgbClr val="E64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2690" y="3516248"/>
              <a:ext cx="3275965" cy="599440"/>
            </a:xfrm>
            <a:custGeom>
              <a:avLst/>
              <a:gdLst/>
              <a:ahLst/>
              <a:cxnLst/>
              <a:rect l="l" t="t" r="r" b="b"/>
              <a:pathLst>
                <a:path w="3275965" h="599439">
                  <a:moveTo>
                    <a:pt x="38100" y="522820"/>
                  </a:moveTo>
                  <a:lnTo>
                    <a:pt x="23252" y="525814"/>
                  </a:lnTo>
                  <a:lnTo>
                    <a:pt x="11144" y="533979"/>
                  </a:lnTo>
                  <a:lnTo>
                    <a:pt x="2988" y="546089"/>
                  </a:lnTo>
                  <a:lnTo>
                    <a:pt x="0" y="560920"/>
                  </a:lnTo>
                  <a:lnTo>
                    <a:pt x="2988" y="575751"/>
                  </a:lnTo>
                  <a:lnTo>
                    <a:pt x="11144" y="587862"/>
                  </a:lnTo>
                  <a:lnTo>
                    <a:pt x="23252" y="596027"/>
                  </a:lnTo>
                  <a:lnTo>
                    <a:pt x="38100" y="599020"/>
                  </a:lnTo>
                  <a:lnTo>
                    <a:pt x="52947" y="596027"/>
                  </a:lnTo>
                  <a:lnTo>
                    <a:pt x="65055" y="587862"/>
                  </a:lnTo>
                  <a:lnTo>
                    <a:pt x="73211" y="575751"/>
                  </a:lnTo>
                  <a:lnTo>
                    <a:pt x="74280" y="570445"/>
                  </a:lnTo>
                  <a:lnTo>
                    <a:pt x="38100" y="570445"/>
                  </a:lnTo>
                  <a:lnTo>
                    <a:pt x="38100" y="551395"/>
                  </a:lnTo>
                  <a:lnTo>
                    <a:pt x="74280" y="551395"/>
                  </a:lnTo>
                  <a:lnTo>
                    <a:pt x="73211" y="546089"/>
                  </a:lnTo>
                  <a:lnTo>
                    <a:pt x="65055" y="533979"/>
                  </a:lnTo>
                  <a:lnTo>
                    <a:pt x="52947" y="525814"/>
                  </a:lnTo>
                  <a:lnTo>
                    <a:pt x="38100" y="522820"/>
                  </a:lnTo>
                  <a:close/>
                </a:path>
                <a:path w="3275965" h="599439">
                  <a:moveTo>
                    <a:pt x="74280" y="551395"/>
                  </a:moveTo>
                  <a:lnTo>
                    <a:pt x="38100" y="551395"/>
                  </a:lnTo>
                  <a:lnTo>
                    <a:pt x="38100" y="570445"/>
                  </a:lnTo>
                  <a:lnTo>
                    <a:pt x="74280" y="570445"/>
                  </a:lnTo>
                  <a:lnTo>
                    <a:pt x="76200" y="560920"/>
                  </a:lnTo>
                  <a:lnTo>
                    <a:pt x="74280" y="551395"/>
                  </a:lnTo>
                  <a:close/>
                </a:path>
                <a:path w="3275965" h="599439">
                  <a:moveTo>
                    <a:pt x="819150" y="551395"/>
                  </a:moveTo>
                  <a:lnTo>
                    <a:pt x="74280" y="551395"/>
                  </a:lnTo>
                  <a:lnTo>
                    <a:pt x="76200" y="560920"/>
                  </a:lnTo>
                  <a:lnTo>
                    <a:pt x="74280" y="570445"/>
                  </a:lnTo>
                  <a:lnTo>
                    <a:pt x="833882" y="570445"/>
                  </a:lnTo>
                  <a:lnTo>
                    <a:pt x="838200" y="566178"/>
                  </a:lnTo>
                  <a:lnTo>
                    <a:pt x="838200" y="560920"/>
                  </a:lnTo>
                  <a:lnTo>
                    <a:pt x="819150" y="560920"/>
                  </a:lnTo>
                  <a:lnTo>
                    <a:pt x="819150" y="551395"/>
                  </a:lnTo>
                  <a:close/>
                </a:path>
                <a:path w="3275965" h="599439">
                  <a:moveTo>
                    <a:pt x="3275711" y="0"/>
                  </a:moveTo>
                  <a:lnTo>
                    <a:pt x="823340" y="0"/>
                  </a:lnTo>
                  <a:lnTo>
                    <a:pt x="819150" y="4317"/>
                  </a:lnTo>
                  <a:lnTo>
                    <a:pt x="819150" y="560920"/>
                  </a:lnTo>
                  <a:lnTo>
                    <a:pt x="828675" y="551395"/>
                  </a:lnTo>
                  <a:lnTo>
                    <a:pt x="838200" y="551395"/>
                  </a:lnTo>
                  <a:lnTo>
                    <a:pt x="838200" y="19050"/>
                  </a:lnTo>
                  <a:lnTo>
                    <a:pt x="828675" y="19050"/>
                  </a:lnTo>
                  <a:lnTo>
                    <a:pt x="838200" y="9525"/>
                  </a:lnTo>
                  <a:lnTo>
                    <a:pt x="3275711" y="9525"/>
                  </a:lnTo>
                  <a:lnTo>
                    <a:pt x="3275711" y="0"/>
                  </a:lnTo>
                  <a:close/>
                </a:path>
                <a:path w="3275965" h="599439">
                  <a:moveTo>
                    <a:pt x="838200" y="551395"/>
                  </a:moveTo>
                  <a:lnTo>
                    <a:pt x="828675" y="551395"/>
                  </a:lnTo>
                  <a:lnTo>
                    <a:pt x="819150" y="560920"/>
                  </a:lnTo>
                  <a:lnTo>
                    <a:pt x="838200" y="560920"/>
                  </a:lnTo>
                  <a:lnTo>
                    <a:pt x="838200" y="551395"/>
                  </a:lnTo>
                  <a:close/>
                </a:path>
                <a:path w="3275965" h="599439">
                  <a:moveTo>
                    <a:pt x="838200" y="9525"/>
                  </a:moveTo>
                  <a:lnTo>
                    <a:pt x="828675" y="19050"/>
                  </a:lnTo>
                  <a:lnTo>
                    <a:pt x="838200" y="19050"/>
                  </a:lnTo>
                  <a:lnTo>
                    <a:pt x="838200" y="9525"/>
                  </a:lnTo>
                  <a:close/>
                </a:path>
                <a:path w="3275965" h="599439">
                  <a:moveTo>
                    <a:pt x="3275711" y="9525"/>
                  </a:moveTo>
                  <a:lnTo>
                    <a:pt x="838200" y="9525"/>
                  </a:lnTo>
                  <a:lnTo>
                    <a:pt x="838200" y="19050"/>
                  </a:lnTo>
                  <a:lnTo>
                    <a:pt x="3275711" y="19050"/>
                  </a:lnTo>
                  <a:lnTo>
                    <a:pt x="3275711" y="9525"/>
                  </a:lnTo>
                  <a:close/>
                </a:path>
              </a:pathLst>
            </a:custGeom>
            <a:solidFill>
              <a:srgbClr val="EB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9927" y="1674875"/>
              <a:ext cx="2458720" cy="2566670"/>
            </a:xfrm>
            <a:custGeom>
              <a:avLst/>
              <a:gdLst/>
              <a:ahLst/>
              <a:cxnLst/>
              <a:rect l="l" t="t" r="r" b="b"/>
              <a:pathLst>
                <a:path w="2458720" h="2566670">
                  <a:moveTo>
                    <a:pt x="2458212" y="0"/>
                  </a:moveTo>
                  <a:lnTo>
                    <a:pt x="0" y="0"/>
                  </a:lnTo>
                  <a:lnTo>
                    <a:pt x="0" y="2566416"/>
                  </a:lnTo>
                  <a:lnTo>
                    <a:pt x="2458212" y="2566416"/>
                  </a:lnTo>
                  <a:lnTo>
                    <a:pt x="2458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19928" y="1674876"/>
            <a:ext cx="2458720" cy="2566670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67335" marR="256540" indent="-2540" algn="ctr">
              <a:lnSpc>
                <a:spcPct val="100000"/>
              </a:lnSpc>
              <a:spcBef>
                <a:spcPts val="1440"/>
              </a:spcBef>
            </a:pP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Dijital</a:t>
            </a:r>
            <a:r>
              <a:rPr sz="1600" spc="10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platformların nelerden hoşlandığınızdan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nerede</a:t>
            </a:r>
            <a:r>
              <a:rPr sz="1600" spc="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yaşadığınıza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kadar</a:t>
            </a:r>
            <a:r>
              <a:rPr sz="16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pek</a:t>
            </a:r>
            <a:r>
              <a:rPr sz="1600" spc="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çok</a:t>
            </a:r>
            <a:r>
              <a:rPr sz="1600" spc="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bilgiyi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algoritmalar</a:t>
            </a:r>
            <a:r>
              <a:rPr sz="1600" spc="29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sayesinde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elde</a:t>
            </a:r>
            <a:r>
              <a:rPr sz="1600" spc="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etmesi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8185" y="1458467"/>
            <a:ext cx="8041640" cy="1207135"/>
            <a:chOff x="138185" y="1458467"/>
            <a:chExt cx="8041640" cy="12071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3840" y="1458467"/>
              <a:ext cx="315467" cy="3779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2335" y="1575815"/>
              <a:ext cx="826769" cy="588645"/>
            </a:xfrm>
            <a:custGeom>
              <a:avLst/>
              <a:gdLst/>
              <a:ahLst/>
              <a:cxnLst/>
              <a:rect l="l" t="t" r="r" b="b"/>
              <a:pathLst>
                <a:path w="826769" h="588644">
                  <a:moveTo>
                    <a:pt x="109918" y="0"/>
                  </a:moveTo>
                  <a:lnTo>
                    <a:pt x="74091" y="18287"/>
                  </a:lnTo>
                  <a:lnTo>
                    <a:pt x="0" y="120776"/>
                  </a:lnTo>
                  <a:lnTo>
                    <a:pt x="806538" y="588264"/>
                  </a:lnTo>
                  <a:lnTo>
                    <a:pt x="824293" y="536067"/>
                  </a:lnTo>
                  <a:lnTo>
                    <a:pt x="826645" y="522049"/>
                  </a:lnTo>
                  <a:lnTo>
                    <a:pt x="824495" y="508317"/>
                  </a:lnTo>
                  <a:lnTo>
                    <a:pt x="135483" y="8255"/>
                  </a:lnTo>
                  <a:lnTo>
                    <a:pt x="109918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85" y="1607819"/>
              <a:ext cx="1078560" cy="10043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5411" y="2077428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393856" y="0"/>
                  </a:moveTo>
                  <a:lnTo>
                    <a:pt x="69549" y="75094"/>
                  </a:lnTo>
                  <a:lnTo>
                    <a:pt x="12099" y="118179"/>
                  </a:lnTo>
                  <a:lnTo>
                    <a:pt x="0" y="152068"/>
                  </a:lnTo>
                  <a:lnTo>
                    <a:pt x="1884" y="189267"/>
                  </a:lnTo>
                  <a:lnTo>
                    <a:pt x="75061" y="476287"/>
                  </a:lnTo>
                  <a:lnTo>
                    <a:pt x="91233" y="509831"/>
                  </a:lnTo>
                  <a:lnTo>
                    <a:pt x="118079" y="533755"/>
                  </a:lnTo>
                  <a:lnTo>
                    <a:pt x="151931" y="545867"/>
                  </a:lnTo>
                  <a:lnTo>
                    <a:pt x="189120" y="543978"/>
                  </a:lnTo>
                  <a:lnTo>
                    <a:pt x="476216" y="470826"/>
                  </a:lnTo>
                  <a:lnTo>
                    <a:pt x="509813" y="454648"/>
                  </a:lnTo>
                  <a:lnTo>
                    <a:pt x="533731" y="427789"/>
                  </a:lnTo>
                  <a:lnTo>
                    <a:pt x="545814" y="393906"/>
                  </a:lnTo>
                  <a:lnTo>
                    <a:pt x="543907" y="356653"/>
                  </a:lnTo>
                  <a:lnTo>
                    <a:pt x="470755" y="69633"/>
                  </a:lnTo>
                  <a:lnTo>
                    <a:pt x="454577" y="36087"/>
                  </a:lnTo>
                  <a:lnTo>
                    <a:pt x="427724" y="12150"/>
                  </a:lnTo>
                  <a:lnTo>
                    <a:pt x="393856" y="0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536" y="2078735"/>
              <a:ext cx="586663" cy="5867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955" y="2195210"/>
              <a:ext cx="114941" cy="11503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51173" y="2323657"/>
              <a:ext cx="260985" cy="245110"/>
            </a:xfrm>
            <a:custGeom>
              <a:avLst/>
              <a:gdLst/>
              <a:ahLst/>
              <a:cxnLst/>
              <a:rect l="l" t="t" r="r" b="b"/>
              <a:pathLst>
                <a:path w="260984" h="245110">
                  <a:moveTo>
                    <a:pt x="138019" y="0"/>
                  </a:moveTo>
                  <a:lnTo>
                    <a:pt x="89946" y="2474"/>
                  </a:lnTo>
                  <a:lnTo>
                    <a:pt x="46574" y="23332"/>
                  </a:lnTo>
                  <a:lnTo>
                    <a:pt x="15655" y="57989"/>
                  </a:lnTo>
                  <a:lnTo>
                    <a:pt x="0" y="101719"/>
                  </a:lnTo>
                  <a:lnTo>
                    <a:pt x="2418" y="149794"/>
                  </a:lnTo>
                  <a:lnTo>
                    <a:pt x="25557" y="240472"/>
                  </a:lnTo>
                  <a:lnTo>
                    <a:pt x="33152" y="245044"/>
                  </a:lnTo>
                  <a:lnTo>
                    <a:pt x="255885" y="188148"/>
                  </a:lnTo>
                  <a:lnTo>
                    <a:pt x="260469" y="180655"/>
                  </a:lnTo>
                  <a:lnTo>
                    <a:pt x="237330" y="89850"/>
                  </a:lnTo>
                  <a:lnTo>
                    <a:pt x="216453" y="46533"/>
                  </a:lnTo>
                  <a:lnTo>
                    <a:pt x="181769" y="15634"/>
                  </a:lnTo>
                  <a:lnTo>
                    <a:pt x="138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Metin kutusu 87"/>
          <p:cNvSpPr txBox="1"/>
          <p:nvPr/>
        </p:nvSpPr>
        <p:spPr>
          <a:xfrm>
            <a:off x="457200" y="361950"/>
            <a:ext cx="731310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竂鋓窍"/>
              </a:rPr>
              <a:t>Teknoloji </a:t>
            </a:r>
            <a:r>
              <a:rPr lang="tr-TR" sz="2800" b="1" dirty="0" smtClean="0">
                <a:solidFill>
                  <a:schemeClr val="bg1"/>
                </a:solidFill>
                <a:latin typeface="竂鋓窍"/>
              </a:rPr>
              <a:t>Bağımlısı Olmamak</a:t>
            </a:r>
            <a:r>
              <a:rPr lang="tr-TR" sz="2800" b="1" dirty="0">
                <a:solidFill>
                  <a:schemeClr val="bg1"/>
                </a:solidFill>
                <a:latin typeface="竂鋓窍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竂鋓窍"/>
              </a:rPr>
              <a:t>İçin</a:t>
            </a:r>
            <a:endParaRPr lang="tr-TR" sz="2800" b="1" dirty="0">
              <a:solidFill>
                <a:schemeClr val="bg1"/>
              </a:solidFill>
              <a:latin typeface="竂鋓窍"/>
            </a:endParaRPr>
          </a:p>
        </p:txBody>
      </p:sp>
      <p:grpSp>
        <p:nvGrpSpPr>
          <p:cNvPr id="2" name="Grup 2094"/>
          <p:cNvGrpSpPr/>
          <p:nvPr/>
        </p:nvGrpSpPr>
        <p:grpSpPr>
          <a:xfrm>
            <a:off x="2266505" y="1957451"/>
            <a:ext cx="1177326" cy="1128271"/>
            <a:chOff x="3151188" y="2984586"/>
            <a:chExt cx="1569768" cy="1504361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1188" y="2984586"/>
              <a:ext cx="1569768" cy="1504361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3278781" y="3397251"/>
              <a:ext cx="142603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/>
                  </a:solidFill>
                </a:rPr>
                <a:t>Program</a:t>
              </a:r>
            </a:p>
            <a:p>
              <a:pPr algn="ctr"/>
              <a:r>
                <a:rPr lang="tr-TR" dirty="0">
                  <a:solidFill>
                    <a:schemeClr val="tx1"/>
                  </a:solidFill>
                </a:rPr>
                <a:t>Yap</a:t>
              </a:r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tr-TR" dirty="0"/>
            </a:p>
          </p:txBody>
        </p:sp>
      </p:grpSp>
      <p:grpSp>
        <p:nvGrpSpPr>
          <p:cNvPr id="3" name="Grup 2093"/>
          <p:cNvGrpSpPr/>
          <p:nvPr/>
        </p:nvGrpSpPr>
        <p:grpSpPr>
          <a:xfrm>
            <a:off x="4279003" y="1201538"/>
            <a:ext cx="1416050" cy="1446423"/>
            <a:chOff x="5569021" y="1761369"/>
            <a:chExt cx="1888066" cy="1928564"/>
          </a:xfrm>
        </p:grpSpPr>
        <p:pic>
          <p:nvPicPr>
            <p:cNvPr id="2085" name="Resim 20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9021" y="1761369"/>
              <a:ext cx="1834944" cy="1928564"/>
            </a:xfrm>
            <a:prstGeom prst="rect">
              <a:avLst/>
            </a:prstGeom>
          </p:spPr>
        </p:pic>
        <p:sp>
          <p:nvSpPr>
            <p:cNvPr id="82" name="Dikdörtgen 81"/>
            <p:cNvSpPr/>
            <p:nvPr/>
          </p:nvSpPr>
          <p:spPr>
            <a:xfrm>
              <a:off x="5654885" y="2165918"/>
              <a:ext cx="1802202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Başka</a:t>
              </a: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Alternatifler</a:t>
              </a: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Oluştur!</a:t>
              </a:r>
            </a:p>
          </p:txBody>
        </p:sp>
      </p:grpSp>
      <p:grpSp>
        <p:nvGrpSpPr>
          <p:cNvPr id="4" name="Grup 2092"/>
          <p:cNvGrpSpPr/>
          <p:nvPr/>
        </p:nvGrpSpPr>
        <p:grpSpPr>
          <a:xfrm>
            <a:off x="7508004" y="1200150"/>
            <a:ext cx="1387448" cy="1544419"/>
            <a:chOff x="9317417" y="498368"/>
            <a:chExt cx="2039960" cy="1957625"/>
          </a:xfrm>
        </p:grpSpPr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417" y="498368"/>
              <a:ext cx="1957625" cy="1957625"/>
            </a:xfrm>
            <a:prstGeom prst="rect">
              <a:avLst/>
            </a:prstGeom>
          </p:spPr>
        </p:pic>
        <p:sp>
          <p:nvSpPr>
            <p:cNvPr id="85" name="Dikdörtgen 84"/>
            <p:cNvSpPr/>
            <p:nvPr/>
          </p:nvSpPr>
          <p:spPr>
            <a:xfrm>
              <a:off x="9370048" y="884717"/>
              <a:ext cx="1987329" cy="1170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/>
                  </a:solidFill>
                </a:rPr>
                <a:t>Zaman</a:t>
              </a:r>
            </a:p>
            <a:p>
              <a:pPr algn="ctr"/>
              <a:r>
                <a:rPr lang="tr-TR" dirty="0">
                  <a:solidFill>
                    <a:schemeClr val="tx1"/>
                  </a:solidFill>
                </a:rPr>
                <a:t>S</a:t>
              </a:r>
              <a:r>
                <a:rPr lang="tr-TR" dirty="0" smtClean="0">
                  <a:solidFill>
                    <a:schemeClr val="tx1"/>
                  </a:solidFill>
                </a:rPr>
                <a:t>ınırlaması</a:t>
              </a:r>
              <a:endParaRPr lang="tr-TR" dirty="0">
                <a:solidFill>
                  <a:schemeClr val="tx1"/>
                </a:solidFill>
              </a:endParaRPr>
            </a:p>
            <a:p>
              <a:pPr algn="ctr"/>
              <a:r>
                <a:rPr lang="tr-TR" dirty="0">
                  <a:solidFill>
                    <a:schemeClr val="tx1"/>
                  </a:solidFill>
                </a:rPr>
                <a:t>Ş</a:t>
              </a:r>
              <a:r>
                <a:rPr lang="tr-TR" dirty="0" smtClean="0">
                  <a:solidFill>
                    <a:schemeClr val="tx1"/>
                  </a:solidFill>
                </a:rPr>
                <a:t>art</a:t>
              </a:r>
              <a:r>
                <a:rPr lang="tr-TR" dirty="0">
                  <a:solidFill>
                    <a:schemeClr val="tx1"/>
                  </a:solidFill>
                </a:rPr>
                <a:t>!</a:t>
              </a:r>
            </a:p>
          </p:txBody>
        </p:sp>
      </p:grpSp>
      <p:grpSp>
        <p:nvGrpSpPr>
          <p:cNvPr id="7" name="Grup 2095"/>
          <p:cNvGrpSpPr/>
          <p:nvPr/>
        </p:nvGrpSpPr>
        <p:grpSpPr>
          <a:xfrm>
            <a:off x="6167846" y="1405210"/>
            <a:ext cx="932030" cy="932030"/>
            <a:chOff x="8363300" y="2580576"/>
            <a:chExt cx="1242707" cy="1242707"/>
          </a:xfrm>
        </p:grpSpPr>
        <p:pic>
          <p:nvPicPr>
            <p:cNvPr id="2091" name="Resim 20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3300" y="2580576"/>
              <a:ext cx="1242707" cy="1242707"/>
            </a:xfrm>
            <a:prstGeom prst="rect">
              <a:avLst/>
            </a:prstGeom>
          </p:spPr>
        </p:pic>
        <p:sp>
          <p:nvSpPr>
            <p:cNvPr id="87" name="Dikdörtgen 86"/>
            <p:cNvSpPr/>
            <p:nvPr/>
          </p:nvSpPr>
          <p:spPr>
            <a:xfrm>
              <a:off x="8572305" y="2815163"/>
              <a:ext cx="895972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Spor</a:t>
              </a: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Yap!</a:t>
              </a:r>
            </a:p>
          </p:txBody>
        </p:sp>
      </p:grpSp>
      <p:grpSp>
        <p:nvGrpSpPr>
          <p:cNvPr id="8" name="Grup 2096"/>
          <p:cNvGrpSpPr/>
          <p:nvPr/>
        </p:nvGrpSpPr>
        <p:grpSpPr>
          <a:xfrm>
            <a:off x="7620000" y="2952750"/>
            <a:ext cx="990600" cy="1143000"/>
            <a:chOff x="10236879" y="3428338"/>
            <a:chExt cx="1335399" cy="1253080"/>
          </a:xfrm>
        </p:grpSpPr>
        <p:pic>
          <p:nvPicPr>
            <p:cNvPr id="2092" name="Resim 20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6879" y="3428338"/>
              <a:ext cx="1335399" cy="1253080"/>
            </a:xfrm>
            <a:prstGeom prst="rect">
              <a:avLst/>
            </a:prstGeom>
          </p:spPr>
        </p:pic>
        <p:sp>
          <p:nvSpPr>
            <p:cNvPr id="93" name="Dikdörtgen 92"/>
            <p:cNvSpPr/>
            <p:nvPr/>
          </p:nvSpPr>
          <p:spPr>
            <a:xfrm>
              <a:off x="10339602" y="3762493"/>
              <a:ext cx="1078752" cy="7085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/>
                  </a:solidFill>
                </a:rPr>
                <a:t>Dışarı</a:t>
              </a:r>
            </a:p>
            <a:p>
              <a:pPr algn="ctr"/>
              <a:r>
                <a:rPr lang="tr-TR" dirty="0">
                  <a:solidFill>
                    <a:schemeClr val="tx1"/>
                  </a:solidFill>
                </a:rPr>
                <a:t>Çık!</a:t>
              </a:r>
            </a:p>
          </p:txBody>
        </p:sp>
      </p:grpSp>
      <p:grpSp>
        <p:nvGrpSpPr>
          <p:cNvPr id="9" name="Grup 2097"/>
          <p:cNvGrpSpPr/>
          <p:nvPr/>
        </p:nvGrpSpPr>
        <p:grpSpPr>
          <a:xfrm>
            <a:off x="5745834" y="2684262"/>
            <a:ext cx="1376208" cy="1446423"/>
            <a:chOff x="6852198" y="3649901"/>
            <a:chExt cx="1834944" cy="1928564"/>
          </a:xfrm>
        </p:grpSpPr>
        <p:pic>
          <p:nvPicPr>
            <p:cNvPr id="94" name="Resim 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852198" y="3649901"/>
              <a:ext cx="1834944" cy="1928564"/>
            </a:xfrm>
            <a:prstGeom prst="rect">
              <a:avLst/>
            </a:prstGeom>
          </p:spPr>
        </p:pic>
        <p:sp>
          <p:nvSpPr>
            <p:cNvPr id="95" name="Dikdörtgen 94"/>
            <p:cNvSpPr/>
            <p:nvPr/>
          </p:nvSpPr>
          <p:spPr>
            <a:xfrm>
              <a:off x="7014286" y="3804685"/>
              <a:ext cx="1631216" cy="1600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Ailenle</a:t>
              </a: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G</a:t>
              </a:r>
              <a:r>
                <a:rPr lang="tr-TR" dirty="0" smtClean="0">
                  <a:solidFill>
                    <a:schemeClr val="accent1">
                      <a:lumMod val="75000"/>
                    </a:schemeClr>
                  </a:solidFill>
                </a:rPr>
                <a:t>eçirdiğin</a:t>
              </a:r>
              <a:endParaRPr lang="tr-T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Zamanı</a:t>
              </a:r>
            </a:p>
            <a:p>
              <a:pPr algn="ctr"/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A</a:t>
              </a:r>
              <a:r>
                <a:rPr lang="tr-TR" dirty="0" smtClean="0">
                  <a:solidFill>
                    <a:schemeClr val="accent1">
                      <a:lumMod val="75000"/>
                    </a:schemeClr>
                  </a:solidFill>
                </a:rPr>
                <a:t>rttır</a:t>
              </a:r>
              <a:r>
                <a:rPr lang="tr-TR" dirty="0">
                  <a:solidFill>
                    <a:schemeClr val="accent1">
                      <a:lumMod val="7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10" name="Grup 2098"/>
          <p:cNvGrpSpPr/>
          <p:nvPr/>
        </p:nvGrpSpPr>
        <p:grpSpPr>
          <a:xfrm>
            <a:off x="3505199" y="2744827"/>
            <a:ext cx="1676400" cy="1921489"/>
            <a:chOff x="4656000" y="3659770"/>
            <a:chExt cx="1847988" cy="2311573"/>
          </a:xfrm>
        </p:grpSpPr>
        <p:pic>
          <p:nvPicPr>
            <p:cNvPr id="99" name="Resim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02444">
              <a:off x="4669044" y="3659770"/>
              <a:ext cx="1834944" cy="1928564"/>
            </a:xfrm>
            <a:prstGeom prst="rect">
              <a:avLst/>
            </a:prstGeom>
          </p:spPr>
        </p:pic>
        <p:sp>
          <p:nvSpPr>
            <p:cNvPr id="100" name="Dikdörtgen 99"/>
            <p:cNvSpPr/>
            <p:nvPr/>
          </p:nvSpPr>
          <p:spPr>
            <a:xfrm>
              <a:off x="4656000" y="4001572"/>
              <a:ext cx="1828802" cy="196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rgbClr val="231F20"/>
                  </a:solidFill>
                </a:rPr>
                <a:t>Gerektiğinde</a:t>
              </a:r>
            </a:p>
            <a:p>
              <a:pPr algn="ctr"/>
              <a:r>
                <a:rPr lang="tr-TR" dirty="0">
                  <a:solidFill>
                    <a:srgbClr val="231F20"/>
                  </a:solidFill>
                </a:rPr>
                <a:t>Y</a:t>
              </a:r>
              <a:r>
                <a:rPr lang="tr-TR" dirty="0" smtClean="0">
                  <a:solidFill>
                    <a:srgbClr val="231F20"/>
                  </a:solidFill>
                </a:rPr>
                <a:t>ardım</a:t>
              </a:r>
              <a:endParaRPr lang="tr-TR" dirty="0">
                <a:solidFill>
                  <a:srgbClr val="231F20"/>
                </a:solidFill>
              </a:endParaRPr>
            </a:p>
            <a:p>
              <a:pPr algn="ctr"/>
              <a:r>
                <a:rPr lang="tr-TR" dirty="0">
                  <a:solidFill>
                    <a:srgbClr val="231F20"/>
                  </a:solidFill>
                </a:rPr>
                <a:t>A</a:t>
              </a:r>
              <a:r>
                <a:rPr lang="tr-TR" dirty="0" smtClean="0">
                  <a:solidFill>
                    <a:srgbClr val="231F20"/>
                  </a:solidFill>
                </a:rPr>
                <a:t>lmasını </a:t>
              </a:r>
              <a:r>
                <a:rPr lang="tr-TR" dirty="0">
                  <a:solidFill>
                    <a:srgbClr val="231F20"/>
                  </a:solidFill>
                </a:rPr>
                <a:t>B</a:t>
              </a:r>
              <a:r>
                <a:rPr lang="tr-TR" dirty="0" smtClean="0">
                  <a:solidFill>
                    <a:srgbClr val="231F20"/>
                  </a:solidFill>
                </a:rPr>
                <a:t>il</a:t>
              </a:r>
              <a:r>
                <a:rPr lang="tr-TR" dirty="0">
                  <a:solidFill>
                    <a:srgbClr val="231F2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034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8080"/>
            <a:chOff x="0" y="0"/>
            <a:chExt cx="9144000" cy="1148080"/>
          </a:xfrm>
        </p:grpSpPr>
        <p:sp>
          <p:nvSpPr>
            <p:cNvPr id="3" name="object 3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7" y="736091"/>
              <a:ext cx="173735" cy="1722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19137" y="1465897"/>
            <a:ext cx="7710805" cy="956310"/>
            <a:chOff x="719137" y="1465897"/>
            <a:chExt cx="7710805" cy="956310"/>
          </a:xfrm>
        </p:grpSpPr>
        <p:sp>
          <p:nvSpPr>
            <p:cNvPr id="6" name="object 6"/>
            <p:cNvSpPr/>
            <p:nvPr/>
          </p:nvSpPr>
          <p:spPr>
            <a:xfrm>
              <a:off x="723900" y="1470660"/>
              <a:ext cx="7701280" cy="946785"/>
            </a:xfrm>
            <a:custGeom>
              <a:avLst/>
              <a:gdLst/>
              <a:ahLst/>
              <a:cxnLst/>
              <a:rect l="l" t="t" r="r" b="b"/>
              <a:pathLst>
                <a:path w="7701280" h="946785">
                  <a:moveTo>
                    <a:pt x="7700772" y="0"/>
                  </a:moveTo>
                  <a:lnTo>
                    <a:pt x="0" y="0"/>
                  </a:lnTo>
                  <a:lnTo>
                    <a:pt x="0" y="946403"/>
                  </a:lnTo>
                  <a:lnTo>
                    <a:pt x="7700772" y="946403"/>
                  </a:lnTo>
                  <a:lnTo>
                    <a:pt x="7700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3900" y="1470660"/>
              <a:ext cx="7701280" cy="946785"/>
            </a:xfrm>
            <a:custGeom>
              <a:avLst/>
              <a:gdLst/>
              <a:ahLst/>
              <a:cxnLst/>
              <a:rect l="l" t="t" r="r" b="b"/>
              <a:pathLst>
                <a:path w="7701280" h="946785">
                  <a:moveTo>
                    <a:pt x="0" y="946403"/>
                  </a:moveTo>
                  <a:lnTo>
                    <a:pt x="7700772" y="946403"/>
                  </a:lnTo>
                  <a:lnTo>
                    <a:pt x="7700772" y="0"/>
                  </a:lnTo>
                  <a:lnTo>
                    <a:pt x="0" y="0"/>
                  </a:lnTo>
                  <a:lnTo>
                    <a:pt x="0" y="946403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19137" y="2558605"/>
            <a:ext cx="7710805" cy="957580"/>
            <a:chOff x="719137" y="2558605"/>
            <a:chExt cx="7710805" cy="957580"/>
          </a:xfrm>
        </p:grpSpPr>
        <p:sp>
          <p:nvSpPr>
            <p:cNvPr id="9" name="object 9"/>
            <p:cNvSpPr/>
            <p:nvPr/>
          </p:nvSpPr>
          <p:spPr>
            <a:xfrm>
              <a:off x="723900" y="2563367"/>
              <a:ext cx="7701280" cy="948055"/>
            </a:xfrm>
            <a:custGeom>
              <a:avLst/>
              <a:gdLst/>
              <a:ahLst/>
              <a:cxnLst/>
              <a:rect l="l" t="t" r="r" b="b"/>
              <a:pathLst>
                <a:path w="7701280" h="948054">
                  <a:moveTo>
                    <a:pt x="7700772" y="0"/>
                  </a:moveTo>
                  <a:lnTo>
                    <a:pt x="0" y="0"/>
                  </a:lnTo>
                  <a:lnTo>
                    <a:pt x="0" y="947928"/>
                  </a:lnTo>
                  <a:lnTo>
                    <a:pt x="7700772" y="947928"/>
                  </a:lnTo>
                  <a:lnTo>
                    <a:pt x="7700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900" y="2563367"/>
              <a:ext cx="7701280" cy="948055"/>
            </a:xfrm>
            <a:custGeom>
              <a:avLst/>
              <a:gdLst/>
              <a:ahLst/>
              <a:cxnLst/>
              <a:rect l="l" t="t" r="r" b="b"/>
              <a:pathLst>
                <a:path w="7701280" h="948054">
                  <a:moveTo>
                    <a:pt x="0" y="947928"/>
                  </a:moveTo>
                  <a:lnTo>
                    <a:pt x="7700772" y="947928"/>
                  </a:lnTo>
                  <a:lnTo>
                    <a:pt x="7700772" y="0"/>
                  </a:lnTo>
                  <a:lnTo>
                    <a:pt x="0" y="0"/>
                  </a:lnTo>
                  <a:lnTo>
                    <a:pt x="0" y="947928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19137" y="3652837"/>
            <a:ext cx="7710805" cy="956310"/>
            <a:chOff x="719137" y="3652837"/>
            <a:chExt cx="7710805" cy="956310"/>
          </a:xfrm>
        </p:grpSpPr>
        <p:sp>
          <p:nvSpPr>
            <p:cNvPr id="12" name="object 12"/>
            <p:cNvSpPr/>
            <p:nvPr/>
          </p:nvSpPr>
          <p:spPr>
            <a:xfrm>
              <a:off x="723900" y="3657600"/>
              <a:ext cx="7701280" cy="946785"/>
            </a:xfrm>
            <a:custGeom>
              <a:avLst/>
              <a:gdLst/>
              <a:ahLst/>
              <a:cxnLst/>
              <a:rect l="l" t="t" r="r" b="b"/>
              <a:pathLst>
                <a:path w="7701280" h="946785">
                  <a:moveTo>
                    <a:pt x="7700772" y="0"/>
                  </a:moveTo>
                  <a:lnTo>
                    <a:pt x="0" y="0"/>
                  </a:lnTo>
                  <a:lnTo>
                    <a:pt x="0" y="946404"/>
                  </a:lnTo>
                  <a:lnTo>
                    <a:pt x="7700772" y="946404"/>
                  </a:lnTo>
                  <a:lnTo>
                    <a:pt x="7700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" y="3657600"/>
              <a:ext cx="7701280" cy="946785"/>
            </a:xfrm>
            <a:custGeom>
              <a:avLst/>
              <a:gdLst/>
              <a:ahLst/>
              <a:cxnLst/>
              <a:rect l="l" t="t" r="r" b="b"/>
              <a:pathLst>
                <a:path w="7701280" h="946785">
                  <a:moveTo>
                    <a:pt x="0" y="946404"/>
                  </a:moveTo>
                  <a:lnTo>
                    <a:pt x="7700772" y="946404"/>
                  </a:lnTo>
                  <a:lnTo>
                    <a:pt x="7700772" y="0"/>
                  </a:lnTo>
                  <a:lnTo>
                    <a:pt x="0" y="0"/>
                  </a:lnTo>
                  <a:lnTo>
                    <a:pt x="0" y="946404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508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İNTERNETİ</a:t>
            </a:r>
            <a:r>
              <a:rPr spc="130" dirty="0"/>
              <a:t> </a:t>
            </a:r>
            <a:r>
              <a:rPr spc="90" dirty="0"/>
              <a:t>GÜVENLİ </a:t>
            </a:r>
            <a:r>
              <a:rPr spc="85" dirty="0"/>
              <a:t>KULLANIM</a:t>
            </a:r>
            <a:r>
              <a:rPr spc="114" dirty="0"/>
              <a:t> </a:t>
            </a:r>
            <a:r>
              <a:rPr spc="65" dirty="0"/>
              <a:t>İPUÇLARI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82520" y="1802333"/>
            <a:ext cx="1292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90909"/>
                </a:solidFill>
                <a:latin typeface="Tahoma"/>
                <a:cs typeface="Tahoma"/>
              </a:rPr>
              <a:t>2</a:t>
            </a:r>
            <a:r>
              <a:rPr sz="1600" b="1" spc="5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909"/>
                </a:solidFill>
                <a:latin typeface="Tahoma"/>
                <a:cs typeface="Tahoma"/>
              </a:rPr>
              <a:t>Kez</a:t>
            </a:r>
            <a:r>
              <a:rPr sz="1600" b="1" spc="5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90909"/>
                </a:solidFill>
                <a:latin typeface="Tahoma"/>
                <a:cs typeface="Tahoma"/>
              </a:rPr>
              <a:t>Düşün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2825" y="1580210"/>
            <a:ext cx="44259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Dijital</a:t>
            </a:r>
            <a:r>
              <a:rPr sz="1400" spc="9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platformlarda</a:t>
            </a:r>
            <a:r>
              <a:rPr sz="1400" spc="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bir</a:t>
            </a:r>
            <a:r>
              <a:rPr sz="14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şey</a:t>
            </a:r>
            <a:r>
              <a:rPr sz="1400" spc="9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paylaşmadan</a:t>
            </a:r>
            <a:r>
              <a:rPr sz="1400" spc="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önce</a:t>
            </a:r>
            <a:r>
              <a:rPr sz="1400" spc="9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2</a:t>
            </a:r>
            <a:r>
              <a:rPr sz="14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kez</a:t>
            </a:r>
            <a:r>
              <a:rPr sz="14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düşün.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Sen</a:t>
            </a:r>
            <a:r>
              <a:rPr sz="1400" spc="8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sildiğini</a:t>
            </a:r>
            <a:r>
              <a:rPr sz="1400" spc="114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düşünsen</a:t>
            </a:r>
            <a:r>
              <a:rPr sz="14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bile</a:t>
            </a:r>
            <a:r>
              <a:rPr sz="1400" spc="9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dijital</a:t>
            </a:r>
            <a:r>
              <a:rPr sz="1400" spc="10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ayak</a:t>
            </a:r>
            <a:r>
              <a:rPr sz="1400" spc="10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izin</a:t>
            </a:r>
            <a:r>
              <a:rPr sz="1400" spc="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sonsuza</a:t>
            </a:r>
            <a:r>
              <a:rPr sz="1400" spc="9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0909"/>
                </a:solidFill>
                <a:latin typeface="Calibri"/>
                <a:cs typeface="Calibri"/>
              </a:rPr>
              <a:t>dek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kalabilir.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0014" y="2878912"/>
            <a:ext cx="1260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909"/>
                </a:solidFill>
                <a:latin typeface="Tahoma"/>
                <a:cs typeface="Tahoma"/>
              </a:rPr>
              <a:t>Dikkatli</a:t>
            </a:r>
            <a:r>
              <a:rPr sz="1800" b="1" spc="250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90909"/>
                </a:solidFill>
                <a:latin typeface="Tahoma"/>
                <a:cs typeface="Tahoma"/>
              </a:rPr>
              <a:t>Ol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5525" y="2778633"/>
            <a:ext cx="401510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Dijital</a:t>
            </a:r>
            <a:r>
              <a:rPr sz="1400" spc="1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platformlarda</a:t>
            </a:r>
            <a:r>
              <a:rPr sz="1400" spc="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yeni</a:t>
            </a:r>
            <a:r>
              <a:rPr sz="1400" spc="1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arkadaşlar</a:t>
            </a:r>
            <a:r>
              <a:rPr sz="14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edinirken</a:t>
            </a:r>
            <a:r>
              <a:rPr sz="1400" spc="114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dikkatli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olmalısın.</a:t>
            </a:r>
            <a:r>
              <a:rPr sz="1400" spc="1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Tanımadığın</a:t>
            </a:r>
            <a:r>
              <a:rPr sz="1400" spc="1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kişiler</a:t>
            </a:r>
            <a:r>
              <a:rPr sz="1400" spc="12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tehlikeli</a:t>
            </a:r>
            <a:r>
              <a:rPr sz="1400" spc="9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olabilir.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65985" y="3955491"/>
            <a:ext cx="725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90909"/>
                </a:solidFill>
                <a:latin typeface="Tahoma"/>
                <a:cs typeface="Tahoma"/>
              </a:rPr>
              <a:t>Bildir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2825" y="3763467"/>
            <a:ext cx="4211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Rahatsız</a:t>
            </a:r>
            <a:r>
              <a:rPr sz="1400" spc="1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olduğun</a:t>
            </a:r>
            <a:r>
              <a:rPr sz="14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bir</a:t>
            </a:r>
            <a:r>
              <a:rPr sz="1400" spc="1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içerikle</a:t>
            </a:r>
            <a:r>
              <a:rPr sz="1400" spc="1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karşılaştığında</a:t>
            </a:r>
            <a:r>
              <a:rPr sz="1400" spc="1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kullandığın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uygulamaya</a:t>
            </a:r>
            <a:r>
              <a:rPr sz="1400" spc="1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durumu</a:t>
            </a:r>
            <a:r>
              <a:rPr sz="1400" spc="10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bildirebilir</a:t>
            </a:r>
            <a:r>
              <a:rPr sz="1400" spc="1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ve</a:t>
            </a:r>
            <a:r>
              <a:rPr sz="1400" spc="1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içeriğin</a:t>
            </a:r>
            <a:r>
              <a:rPr sz="1400" spc="1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kaldırılmasını isteyebilirsin.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0220" y="1626107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794" y="1683511"/>
            <a:ext cx="568979" cy="5232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311" y="2777235"/>
            <a:ext cx="470916" cy="52070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760220" y="2718816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84220" y="1626107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4220" y="2718816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53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972311" y="3811523"/>
            <a:ext cx="7975600" cy="1249680"/>
            <a:chOff x="972311" y="3811523"/>
            <a:chExt cx="7975600" cy="124968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2311" y="3867911"/>
              <a:ext cx="468503" cy="5212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60219" y="3811523"/>
              <a:ext cx="1524000" cy="637540"/>
            </a:xfrm>
            <a:custGeom>
              <a:avLst/>
              <a:gdLst/>
              <a:ahLst/>
              <a:cxnLst/>
              <a:rect l="l" t="t" r="r" b="b"/>
              <a:pathLst>
                <a:path w="1524000" h="637539">
                  <a:moveTo>
                    <a:pt x="0" y="0"/>
                  </a:moveTo>
                  <a:lnTo>
                    <a:pt x="0" y="637501"/>
                  </a:lnTo>
                </a:path>
                <a:path w="1524000" h="637539">
                  <a:moveTo>
                    <a:pt x="1524000" y="0"/>
                  </a:moveTo>
                  <a:lnTo>
                    <a:pt x="1524000" y="637501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8704" y="4233722"/>
              <a:ext cx="827531" cy="82743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9079" y="4242092"/>
              <a:ext cx="548493" cy="5690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542956" y="4346813"/>
              <a:ext cx="219075" cy="258445"/>
            </a:xfrm>
            <a:custGeom>
              <a:avLst/>
              <a:gdLst/>
              <a:ahLst/>
              <a:cxnLst/>
              <a:rect l="l" t="t" r="r" b="b"/>
              <a:pathLst>
                <a:path w="219075" h="258445">
                  <a:moveTo>
                    <a:pt x="39155" y="84562"/>
                  </a:moveTo>
                  <a:lnTo>
                    <a:pt x="206" y="197081"/>
                  </a:lnTo>
                  <a:lnTo>
                    <a:pt x="0" y="205740"/>
                  </a:lnTo>
                  <a:lnTo>
                    <a:pt x="3032" y="213510"/>
                  </a:lnTo>
                  <a:lnTo>
                    <a:pt x="8778" y="219568"/>
                  </a:lnTo>
                  <a:lnTo>
                    <a:pt x="16716" y="223091"/>
                  </a:lnTo>
                  <a:lnTo>
                    <a:pt x="170894" y="257736"/>
                  </a:lnTo>
                  <a:lnTo>
                    <a:pt x="179589" y="257938"/>
                  </a:lnTo>
                  <a:lnTo>
                    <a:pt x="187404" y="254925"/>
                  </a:lnTo>
                  <a:lnTo>
                    <a:pt x="193504" y="249208"/>
                  </a:lnTo>
                  <a:lnTo>
                    <a:pt x="197056" y="241302"/>
                  </a:lnTo>
                  <a:lnTo>
                    <a:pt x="218646" y="145430"/>
                  </a:lnTo>
                  <a:lnTo>
                    <a:pt x="218779" y="136801"/>
                  </a:lnTo>
                  <a:lnTo>
                    <a:pt x="215709" y="129022"/>
                  </a:lnTo>
                  <a:lnTo>
                    <a:pt x="209948" y="122938"/>
                  </a:lnTo>
                  <a:lnTo>
                    <a:pt x="202009" y="119395"/>
                  </a:lnTo>
                  <a:lnTo>
                    <a:pt x="199723" y="118874"/>
                  </a:lnTo>
                  <a:lnTo>
                    <a:pt x="200700" y="114518"/>
                  </a:lnTo>
                  <a:lnTo>
                    <a:pt x="180546" y="114518"/>
                  </a:lnTo>
                  <a:lnTo>
                    <a:pt x="67516" y="89106"/>
                  </a:lnTo>
                  <a:lnTo>
                    <a:pt x="68472" y="84851"/>
                  </a:lnTo>
                  <a:lnTo>
                    <a:pt x="48212" y="84851"/>
                  </a:lnTo>
                  <a:lnTo>
                    <a:pt x="47831" y="84750"/>
                  </a:lnTo>
                  <a:lnTo>
                    <a:pt x="39155" y="84562"/>
                  </a:lnTo>
                  <a:close/>
                </a:path>
                <a:path w="219075" h="258445">
                  <a:moveTo>
                    <a:pt x="180677" y="19375"/>
                  </a:moveTo>
                  <a:lnTo>
                    <a:pt x="119487" y="19375"/>
                  </a:lnTo>
                  <a:lnTo>
                    <a:pt x="142446" y="19865"/>
                  </a:lnTo>
                  <a:lnTo>
                    <a:pt x="163401" y="29244"/>
                  </a:lnTo>
                  <a:lnTo>
                    <a:pt x="178641" y="45407"/>
                  </a:lnTo>
                  <a:lnTo>
                    <a:pt x="186737" y="66105"/>
                  </a:lnTo>
                  <a:lnTo>
                    <a:pt x="186258" y="89106"/>
                  </a:lnTo>
                  <a:lnTo>
                    <a:pt x="180546" y="114518"/>
                  </a:lnTo>
                  <a:lnTo>
                    <a:pt x="200700" y="114518"/>
                  </a:lnTo>
                  <a:lnTo>
                    <a:pt x="205438" y="93386"/>
                  </a:lnTo>
                  <a:lnTo>
                    <a:pt x="206111" y="62588"/>
                  </a:lnTo>
                  <a:lnTo>
                    <a:pt x="195294" y="34870"/>
                  </a:lnTo>
                  <a:lnTo>
                    <a:pt x="180677" y="19375"/>
                  </a:lnTo>
                  <a:close/>
                </a:path>
                <a:path w="219075" h="258445">
                  <a:moveTo>
                    <a:pt x="115952" y="0"/>
                  </a:moveTo>
                  <a:lnTo>
                    <a:pt x="88201" y="10824"/>
                  </a:lnTo>
                  <a:lnTo>
                    <a:pt x="66522" y="31243"/>
                  </a:lnTo>
                  <a:lnTo>
                    <a:pt x="53927" y="59362"/>
                  </a:lnTo>
                  <a:lnTo>
                    <a:pt x="48212" y="84851"/>
                  </a:lnTo>
                  <a:lnTo>
                    <a:pt x="68472" y="84851"/>
                  </a:lnTo>
                  <a:lnTo>
                    <a:pt x="73231" y="63680"/>
                  </a:lnTo>
                  <a:lnTo>
                    <a:pt x="82617" y="42697"/>
                  </a:lnTo>
                  <a:lnTo>
                    <a:pt x="98790" y="27457"/>
                  </a:lnTo>
                  <a:lnTo>
                    <a:pt x="119487" y="19375"/>
                  </a:lnTo>
                  <a:lnTo>
                    <a:pt x="180677" y="19375"/>
                  </a:lnTo>
                  <a:lnTo>
                    <a:pt x="174880" y="13229"/>
                  </a:lnTo>
                  <a:lnTo>
                    <a:pt x="146764" y="663"/>
                  </a:lnTo>
                  <a:lnTo>
                    <a:pt x="115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1308" y="4472838"/>
              <a:ext cx="50684" cy="861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24875" y="4581461"/>
              <a:ext cx="205994" cy="91452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80" y="1281811"/>
            <a:ext cx="696517" cy="593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8080"/>
            <a:chOff x="0" y="0"/>
            <a:chExt cx="9144000" cy="1148080"/>
          </a:xfrm>
        </p:grpSpPr>
        <p:sp>
          <p:nvSpPr>
            <p:cNvPr id="3" name="object 3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7" y="736091"/>
              <a:ext cx="173735" cy="1722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27047" y="1493519"/>
            <a:ext cx="2859405" cy="2959735"/>
            <a:chOff x="1527047" y="1493519"/>
            <a:chExt cx="2859405" cy="2959735"/>
          </a:xfrm>
        </p:grpSpPr>
        <p:sp>
          <p:nvSpPr>
            <p:cNvPr id="6" name="object 6"/>
            <p:cNvSpPr/>
            <p:nvPr/>
          </p:nvSpPr>
          <p:spPr>
            <a:xfrm>
              <a:off x="1527047" y="1493519"/>
              <a:ext cx="2859405" cy="2959735"/>
            </a:xfrm>
            <a:custGeom>
              <a:avLst/>
              <a:gdLst/>
              <a:ahLst/>
              <a:cxnLst/>
              <a:rect l="l" t="t" r="r" b="b"/>
              <a:pathLst>
                <a:path w="2859404" h="2959735">
                  <a:moveTo>
                    <a:pt x="2859024" y="0"/>
                  </a:moveTo>
                  <a:lnTo>
                    <a:pt x="0" y="0"/>
                  </a:lnTo>
                  <a:lnTo>
                    <a:pt x="0" y="2959607"/>
                  </a:lnTo>
                  <a:lnTo>
                    <a:pt x="2859024" y="2959607"/>
                  </a:lnTo>
                  <a:lnTo>
                    <a:pt x="2859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2872" y="1679447"/>
              <a:ext cx="2611120" cy="2574290"/>
            </a:xfrm>
            <a:custGeom>
              <a:avLst/>
              <a:gdLst/>
              <a:ahLst/>
              <a:cxnLst/>
              <a:rect l="l" t="t" r="r" b="b"/>
              <a:pathLst>
                <a:path w="2611120" h="2574290">
                  <a:moveTo>
                    <a:pt x="2610612" y="2391918"/>
                  </a:moveTo>
                  <a:lnTo>
                    <a:pt x="2604097" y="2343505"/>
                  </a:lnTo>
                  <a:lnTo>
                    <a:pt x="2585745" y="2300008"/>
                  </a:lnTo>
                  <a:lnTo>
                    <a:pt x="2557259" y="2263140"/>
                  </a:lnTo>
                  <a:lnTo>
                    <a:pt x="2520404" y="2234666"/>
                  </a:lnTo>
                  <a:lnTo>
                    <a:pt x="2476906" y="2216315"/>
                  </a:lnTo>
                  <a:lnTo>
                    <a:pt x="2428494" y="2209800"/>
                  </a:lnTo>
                  <a:lnTo>
                    <a:pt x="182118" y="2209800"/>
                  </a:lnTo>
                  <a:lnTo>
                    <a:pt x="133692" y="2216315"/>
                  </a:lnTo>
                  <a:lnTo>
                    <a:pt x="90195" y="2234666"/>
                  </a:lnTo>
                  <a:lnTo>
                    <a:pt x="53340" y="2263140"/>
                  </a:lnTo>
                  <a:lnTo>
                    <a:pt x="24853" y="2300008"/>
                  </a:lnTo>
                  <a:lnTo>
                    <a:pt x="6502" y="2343505"/>
                  </a:lnTo>
                  <a:lnTo>
                    <a:pt x="0" y="2391918"/>
                  </a:lnTo>
                  <a:lnTo>
                    <a:pt x="6502" y="2440343"/>
                  </a:lnTo>
                  <a:lnTo>
                    <a:pt x="24853" y="2483840"/>
                  </a:lnTo>
                  <a:lnTo>
                    <a:pt x="53340" y="2520696"/>
                  </a:lnTo>
                  <a:lnTo>
                    <a:pt x="90195" y="2549182"/>
                  </a:lnTo>
                  <a:lnTo>
                    <a:pt x="133692" y="2567533"/>
                  </a:lnTo>
                  <a:lnTo>
                    <a:pt x="182118" y="2574036"/>
                  </a:lnTo>
                  <a:lnTo>
                    <a:pt x="2428494" y="2574036"/>
                  </a:lnTo>
                  <a:lnTo>
                    <a:pt x="2476906" y="2567533"/>
                  </a:lnTo>
                  <a:lnTo>
                    <a:pt x="2520404" y="2549182"/>
                  </a:lnTo>
                  <a:lnTo>
                    <a:pt x="2557259" y="2520696"/>
                  </a:lnTo>
                  <a:lnTo>
                    <a:pt x="2585745" y="2483840"/>
                  </a:lnTo>
                  <a:lnTo>
                    <a:pt x="2604097" y="2440343"/>
                  </a:lnTo>
                  <a:lnTo>
                    <a:pt x="2610612" y="2391918"/>
                  </a:lnTo>
                  <a:close/>
                </a:path>
                <a:path w="2611120" h="2574290">
                  <a:moveTo>
                    <a:pt x="2610612" y="1665732"/>
                  </a:moveTo>
                  <a:lnTo>
                    <a:pt x="2604071" y="1617129"/>
                  </a:lnTo>
                  <a:lnTo>
                    <a:pt x="2585631" y="1573453"/>
                  </a:lnTo>
                  <a:lnTo>
                    <a:pt x="2557030" y="1536433"/>
                  </a:lnTo>
                  <a:lnTo>
                    <a:pt x="2520010" y="1507832"/>
                  </a:lnTo>
                  <a:lnTo>
                    <a:pt x="2476335" y="1489392"/>
                  </a:lnTo>
                  <a:lnTo>
                    <a:pt x="2427732" y="1482852"/>
                  </a:lnTo>
                  <a:lnTo>
                    <a:pt x="182880" y="1482852"/>
                  </a:lnTo>
                  <a:lnTo>
                    <a:pt x="134264" y="1489392"/>
                  </a:lnTo>
                  <a:lnTo>
                    <a:pt x="90589" y="1507832"/>
                  </a:lnTo>
                  <a:lnTo>
                    <a:pt x="53568" y="1536433"/>
                  </a:lnTo>
                  <a:lnTo>
                    <a:pt x="24968" y="1573453"/>
                  </a:lnTo>
                  <a:lnTo>
                    <a:pt x="6527" y="1617129"/>
                  </a:lnTo>
                  <a:lnTo>
                    <a:pt x="0" y="1665732"/>
                  </a:lnTo>
                  <a:lnTo>
                    <a:pt x="6527" y="1714347"/>
                  </a:lnTo>
                  <a:lnTo>
                    <a:pt x="24968" y="1758022"/>
                  </a:lnTo>
                  <a:lnTo>
                    <a:pt x="53568" y="1795043"/>
                  </a:lnTo>
                  <a:lnTo>
                    <a:pt x="90589" y="1823643"/>
                  </a:lnTo>
                  <a:lnTo>
                    <a:pt x="134264" y="1842084"/>
                  </a:lnTo>
                  <a:lnTo>
                    <a:pt x="182880" y="1848612"/>
                  </a:lnTo>
                  <a:lnTo>
                    <a:pt x="2427732" y="1848612"/>
                  </a:lnTo>
                  <a:lnTo>
                    <a:pt x="2476335" y="1842084"/>
                  </a:lnTo>
                  <a:lnTo>
                    <a:pt x="2520010" y="1823643"/>
                  </a:lnTo>
                  <a:lnTo>
                    <a:pt x="2557030" y="1795043"/>
                  </a:lnTo>
                  <a:lnTo>
                    <a:pt x="2585631" y="1758022"/>
                  </a:lnTo>
                  <a:lnTo>
                    <a:pt x="2604071" y="1714347"/>
                  </a:lnTo>
                  <a:lnTo>
                    <a:pt x="2610612" y="1665732"/>
                  </a:lnTo>
                  <a:close/>
                </a:path>
                <a:path w="2611120" h="2574290">
                  <a:moveTo>
                    <a:pt x="2610612" y="940308"/>
                  </a:moveTo>
                  <a:lnTo>
                    <a:pt x="2604071" y="891705"/>
                  </a:lnTo>
                  <a:lnTo>
                    <a:pt x="2585631" y="848029"/>
                  </a:lnTo>
                  <a:lnTo>
                    <a:pt x="2557030" y="811009"/>
                  </a:lnTo>
                  <a:lnTo>
                    <a:pt x="2520010" y="782408"/>
                  </a:lnTo>
                  <a:lnTo>
                    <a:pt x="2476335" y="763968"/>
                  </a:lnTo>
                  <a:lnTo>
                    <a:pt x="2427732" y="757428"/>
                  </a:lnTo>
                  <a:lnTo>
                    <a:pt x="182880" y="757428"/>
                  </a:lnTo>
                  <a:lnTo>
                    <a:pt x="134264" y="763968"/>
                  </a:lnTo>
                  <a:lnTo>
                    <a:pt x="90589" y="782408"/>
                  </a:lnTo>
                  <a:lnTo>
                    <a:pt x="53568" y="811009"/>
                  </a:lnTo>
                  <a:lnTo>
                    <a:pt x="24968" y="848029"/>
                  </a:lnTo>
                  <a:lnTo>
                    <a:pt x="6527" y="891705"/>
                  </a:lnTo>
                  <a:lnTo>
                    <a:pt x="0" y="940308"/>
                  </a:lnTo>
                  <a:lnTo>
                    <a:pt x="6527" y="988923"/>
                  </a:lnTo>
                  <a:lnTo>
                    <a:pt x="24968" y="1032598"/>
                  </a:lnTo>
                  <a:lnTo>
                    <a:pt x="53568" y="1069619"/>
                  </a:lnTo>
                  <a:lnTo>
                    <a:pt x="90589" y="1098219"/>
                  </a:lnTo>
                  <a:lnTo>
                    <a:pt x="134264" y="1116660"/>
                  </a:lnTo>
                  <a:lnTo>
                    <a:pt x="182880" y="1123188"/>
                  </a:lnTo>
                  <a:lnTo>
                    <a:pt x="2427732" y="1123188"/>
                  </a:lnTo>
                  <a:lnTo>
                    <a:pt x="2476335" y="1116660"/>
                  </a:lnTo>
                  <a:lnTo>
                    <a:pt x="2520010" y="1098219"/>
                  </a:lnTo>
                  <a:lnTo>
                    <a:pt x="2557030" y="1069619"/>
                  </a:lnTo>
                  <a:lnTo>
                    <a:pt x="2585631" y="1032598"/>
                  </a:lnTo>
                  <a:lnTo>
                    <a:pt x="2604071" y="988923"/>
                  </a:lnTo>
                  <a:lnTo>
                    <a:pt x="2610612" y="940308"/>
                  </a:lnTo>
                  <a:close/>
                </a:path>
                <a:path w="2611120" h="2574290">
                  <a:moveTo>
                    <a:pt x="2610612" y="182880"/>
                  </a:moveTo>
                  <a:lnTo>
                    <a:pt x="2604071" y="134277"/>
                  </a:lnTo>
                  <a:lnTo>
                    <a:pt x="2585631" y="90601"/>
                  </a:lnTo>
                  <a:lnTo>
                    <a:pt x="2557030" y="53581"/>
                  </a:lnTo>
                  <a:lnTo>
                    <a:pt x="2520010" y="24980"/>
                  </a:lnTo>
                  <a:lnTo>
                    <a:pt x="2476335" y="6540"/>
                  </a:lnTo>
                  <a:lnTo>
                    <a:pt x="2427732" y="0"/>
                  </a:lnTo>
                  <a:lnTo>
                    <a:pt x="182880" y="0"/>
                  </a:lnTo>
                  <a:lnTo>
                    <a:pt x="134264" y="6540"/>
                  </a:lnTo>
                  <a:lnTo>
                    <a:pt x="90589" y="24980"/>
                  </a:lnTo>
                  <a:lnTo>
                    <a:pt x="53568" y="53581"/>
                  </a:lnTo>
                  <a:lnTo>
                    <a:pt x="24968" y="90601"/>
                  </a:lnTo>
                  <a:lnTo>
                    <a:pt x="6527" y="134277"/>
                  </a:lnTo>
                  <a:lnTo>
                    <a:pt x="0" y="182880"/>
                  </a:lnTo>
                  <a:lnTo>
                    <a:pt x="6527" y="231495"/>
                  </a:lnTo>
                  <a:lnTo>
                    <a:pt x="24968" y="275170"/>
                  </a:lnTo>
                  <a:lnTo>
                    <a:pt x="53568" y="312191"/>
                  </a:lnTo>
                  <a:lnTo>
                    <a:pt x="90589" y="340791"/>
                  </a:lnTo>
                  <a:lnTo>
                    <a:pt x="134264" y="359232"/>
                  </a:lnTo>
                  <a:lnTo>
                    <a:pt x="182880" y="365760"/>
                  </a:lnTo>
                  <a:lnTo>
                    <a:pt x="2427732" y="365760"/>
                  </a:lnTo>
                  <a:lnTo>
                    <a:pt x="2476335" y="359232"/>
                  </a:lnTo>
                  <a:lnTo>
                    <a:pt x="2520010" y="340791"/>
                  </a:lnTo>
                  <a:lnTo>
                    <a:pt x="2557030" y="312191"/>
                  </a:lnTo>
                  <a:lnTo>
                    <a:pt x="2585631" y="275170"/>
                  </a:lnTo>
                  <a:lnTo>
                    <a:pt x="2604071" y="231495"/>
                  </a:lnTo>
                  <a:lnTo>
                    <a:pt x="2610612" y="1828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62241" y="1488662"/>
          <a:ext cx="7554594" cy="29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/>
                <a:gridCol w="2860040"/>
                <a:gridCol w="3935729"/>
              </a:tblGrid>
              <a:tr h="73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Kendine</a:t>
                      </a:r>
                      <a:r>
                        <a:rPr sz="2000" b="1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45" dirty="0">
                          <a:latin typeface="Tahoma"/>
                          <a:cs typeface="Tahoma"/>
                        </a:rPr>
                        <a:t>Sakla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12700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 marR="127635" indent="-4406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Kullandığın</a:t>
                      </a:r>
                      <a:r>
                        <a:rPr sz="1400" spc="16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şifreleri</a:t>
                      </a:r>
                      <a:r>
                        <a:rPr sz="1400" spc="1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güçlü</a:t>
                      </a:r>
                      <a:r>
                        <a:rPr sz="1400" spc="14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400" spc="9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oluştur</a:t>
                      </a:r>
                      <a:r>
                        <a:rPr sz="1400" spc="114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14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yakın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arkadaşların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dahil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kimseyle</a:t>
                      </a:r>
                      <a:r>
                        <a:rPr sz="1400" spc="9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paylaşma!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9525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Kazandınız!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8900" indent="220979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«Bedava»</a:t>
                      </a:r>
                      <a:r>
                        <a:rPr sz="1400" spc="8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«Kazandınız»</a:t>
                      </a:r>
                      <a:r>
                        <a:rPr sz="1400" spc="12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gibi</a:t>
                      </a:r>
                      <a:r>
                        <a:rPr sz="1400" spc="10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mesajlarla</a:t>
                      </a:r>
                      <a:r>
                        <a:rPr sz="1400" spc="9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gelen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tıklamalardan</a:t>
                      </a:r>
                      <a:r>
                        <a:rPr sz="1400" spc="13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uzak</a:t>
                      </a:r>
                      <a:r>
                        <a:rPr sz="1400" spc="14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dur!Tanıdıklarından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gelse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bile…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9525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Herkese</a:t>
                      </a:r>
                      <a:r>
                        <a:rPr sz="2000" b="1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Açık</a:t>
                      </a:r>
                      <a:r>
                        <a:rPr sz="2000" b="1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0" dirty="0">
                          <a:latin typeface="Tahoma"/>
                          <a:cs typeface="Tahoma"/>
                        </a:rPr>
                        <a:t>Wifi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Herkese</a:t>
                      </a:r>
                      <a:r>
                        <a:rPr sz="1400" spc="8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açık</a:t>
                      </a:r>
                      <a:r>
                        <a:rPr sz="1400" spc="14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1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sağlayıcısını</a:t>
                      </a:r>
                      <a:r>
                        <a:rPr sz="1400" spc="18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bilmediğin</a:t>
                      </a:r>
                      <a:r>
                        <a:rPr sz="1400" spc="14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wifi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ağlar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kişisel</a:t>
                      </a:r>
                      <a:r>
                        <a:rPr sz="1400" spc="13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bilgilerini</a:t>
                      </a:r>
                      <a:r>
                        <a:rPr sz="1400" spc="15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çalmak</a:t>
                      </a:r>
                      <a:r>
                        <a:rPr sz="1400" spc="15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1400" spc="15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oluşturulmuş</a:t>
                      </a:r>
                      <a:r>
                        <a:rPr sz="1400" spc="1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olabilir.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9525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Gizlilik</a:t>
                      </a:r>
                      <a:r>
                        <a:rPr sz="2000" b="1" spc="3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Ayarları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12700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marR="182245" indent="-933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7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sık</a:t>
                      </a:r>
                      <a:r>
                        <a:rPr sz="1400" spc="7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kullandığın</a:t>
                      </a:r>
                      <a:r>
                        <a:rPr sz="1400" spc="8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sosyal</a:t>
                      </a:r>
                      <a:r>
                        <a:rPr sz="1400" spc="8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medya</a:t>
                      </a:r>
                      <a:r>
                        <a:rPr sz="1400" spc="6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uygulamalarının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gizlilik</a:t>
                      </a:r>
                      <a:r>
                        <a:rPr sz="1400" spc="1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ayarlarını</a:t>
                      </a:r>
                      <a:r>
                        <a:rPr sz="1400" spc="13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bilmen</a:t>
                      </a:r>
                      <a:r>
                        <a:rPr sz="1400" spc="8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1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incelemen</a:t>
                      </a:r>
                      <a:r>
                        <a:rPr sz="1400" spc="8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iyi</a:t>
                      </a:r>
                      <a:r>
                        <a:rPr sz="1400" spc="125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0909"/>
                          </a:solidFill>
                          <a:latin typeface="Calibri"/>
                          <a:cs typeface="Calibri"/>
                        </a:rPr>
                        <a:t>olur.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9525">
                      <a:solidFill>
                        <a:srgbClr val="E9E9E9"/>
                      </a:solidFill>
                      <a:prstDash val="solid"/>
                    </a:lnR>
                    <a:lnT w="9525">
                      <a:solidFill>
                        <a:srgbClr val="E9E9E9"/>
                      </a:solidFill>
                      <a:prstDash val="solid"/>
                    </a:lnT>
                    <a:lnB w="9525">
                      <a:solidFill>
                        <a:srgbClr val="E9E9E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19" y="2430779"/>
            <a:ext cx="315468" cy="3779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263" y="1689100"/>
            <a:ext cx="379476" cy="37591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156966"/>
            <a:ext cx="2507615" cy="1986914"/>
            <a:chOff x="0" y="3156966"/>
            <a:chExt cx="2507615" cy="198691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43" y="3156966"/>
              <a:ext cx="377697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295" y="3889756"/>
              <a:ext cx="376872" cy="375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65195"/>
              <a:ext cx="2507106" cy="167830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1980" y="1917445"/>
            <a:ext cx="582549" cy="58242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328532" y="1917573"/>
            <a:ext cx="815975" cy="1089660"/>
            <a:chOff x="8328532" y="1917573"/>
            <a:chExt cx="815975" cy="1089660"/>
          </a:xfrm>
        </p:grpSpPr>
        <p:sp>
          <p:nvSpPr>
            <p:cNvPr id="17" name="object 17"/>
            <p:cNvSpPr/>
            <p:nvPr/>
          </p:nvSpPr>
          <p:spPr>
            <a:xfrm>
              <a:off x="8424671" y="2232660"/>
              <a:ext cx="719455" cy="594360"/>
            </a:xfrm>
            <a:custGeom>
              <a:avLst/>
              <a:gdLst/>
              <a:ahLst/>
              <a:cxnLst/>
              <a:rect l="l" t="t" r="r" b="b"/>
              <a:pathLst>
                <a:path w="719454" h="594360">
                  <a:moveTo>
                    <a:pt x="143128" y="0"/>
                  </a:moveTo>
                  <a:lnTo>
                    <a:pt x="141604" y="0"/>
                  </a:lnTo>
                  <a:lnTo>
                    <a:pt x="123561" y="3190"/>
                  </a:lnTo>
                  <a:lnTo>
                    <a:pt x="89788" y="43052"/>
                  </a:lnTo>
                  <a:lnTo>
                    <a:pt x="1143" y="516000"/>
                  </a:lnTo>
                  <a:lnTo>
                    <a:pt x="0" y="526795"/>
                  </a:lnTo>
                  <a:lnTo>
                    <a:pt x="634" y="532257"/>
                  </a:lnTo>
                  <a:lnTo>
                    <a:pt x="27558" y="594359"/>
                  </a:lnTo>
                  <a:lnTo>
                    <a:pt x="135381" y="107568"/>
                  </a:lnTo>
                  <a:lnTo>
                    <a:pt x="719327" y="107568"/>
                  </a:lnTo>
                  <a:lnTo>
                    <a:pt x="719327" y="53499"/>
                  </a:lnTo>
                  <a:lnTo>
                    <a:pt x="143128" y="0"/>
                  </a:lnTo>
                  <a:close/>
                </a:path>
                <a:path w="719454" h="594360">
                  <a:moveTo>
                    <a:pt x="719327" y="107568"/>
                  </a:moveTo>
                  <a:lnTo>
                    <a:pt x="135381" y="107568"/>
                  </a:lnTo>
                  <a:lnTo>
                    <a:pt x="719327" y="144634"/>
                  </a:lnTo>
                  <a:lnTo>
                    <a:pt x="719327" y="107568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5626" y="2311908"/>
              <a:ext cx="698372" cy="6949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328532" y="1917573"/>
              <a:ext cx="565150" cy="565150"/>
            </a:xfrm>
            <a:custGeom>
              <a:avLst/>
              <a:gdLst/>
              <a:ahLst/>
              <a:cxnLst/>
              <a:rect l="l" t="t" r="r" b="b"/>
              <a:pathLst>
                <a:path w="565150" h="565150">
                  <a:moveTo>
                    <a:pt x="422401" y="0"/>
                  </a:moveTo>
                  <a:lnTo>
                    <a:pt x="94615" y="29209"/>
                  </a:lnTo>
                  <a:lnTo>
                    <a:pt x="54899" y="41015"/>
                  </a:lnTo>
                  <a:lnTo>
                    <a:pt x="23875" y="66214"/>
                  </a:lnTo>
                  <a:lnTo>
                    <a:pt x="4568" y="101201"/>
                  </a:lnTo>
                  <a:lnTo>
                    <a:pt x="0" y="142366"/>
                  </a:lnTo>
                  <a:lnTo>
                    <a:pt x="29210" y="470153"/>
                  </a:lnTo>
                  <a:lnTo>
                    <a:pt x="40943" y="509815"/>
                  </a:lnTo>
                  <a:lnTo>
                    <a:pt x="66119" y="540845"/>
                  </a:lnTo>
                  <a:lnTo>
                    <a:pt x="101129" y="560183"/>
                  </a:lnTo>
                  <a:lnTo>
                    <a:pt x="142367" y="564769"/>
                  </a:lnTo>
                  <a:lnTo>
                    <a:pt x="470026" y="535558"/>
                  </a:lnTo>
                  <a:lnTo>
                    <a:pt x="509742" y="523807"/>
                  </a:lnTo>
                  <a:lnTo>
                    <a:pt x="540766" y="498601"/>
                  </a:lnTo>
                  <a:lnTo>
                    <a:pt x="560073" y="463585"/>
                  </a:lnTo>
                  <a:lnTo>
                    <a:pt x="564642" y="422401"/>
                  </a:lnTo>
                  <a:lnTo>
                    <a:pt x="535432" y="94614"/>
                  </a:lnTo>
                  <a:lnTo>
                    <a:pt x="523700" y="54953"/>
                  </a:lnTo>
                  <a:lnTo>
                    <a:pt x="498538" y="23923"/>
                  </a:lnTo>
                  <a:lnTo>
                    <a:pt x="463565" y="4585"/>
                  </a:lnTo>
                  <a:lnTo>
                    <a:pt x="422401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19972" y="2111756"/>
              <a:ext cx="190849" cy="20675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508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İNTERNETİ</a:t>
            </a:r>
            <a:r>
              <a:rPr spc="130" dirty="0"/>
              <a:t> </a:t>
            </a:r>
            <a:r>
              <a:rPr spc="90" dirty="0"/>
              <a:t>GÜVENLİ </a:t>
            </a:r>
            <a:r>
              <a:rPr spc="85" dirty="0"/>
              <a:t>KULLANIM</a:t>
            </a:r>
            <a:r>
              <a:rPr spc="114" dirty="0"/>
              <a:t> </a:t>
            </a:r>
            <a:r>
              <a:rPr spc="65" dirty="0"/>
              <a:t>İPUÇLARI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8080"/>
            <a:chOff x="0" y="0"/>
            <a:chExt cx="9144000" cy="1148080"/>
          </a:xfrm>
        </p:grpSpPr>
        <p:sp>
          <p:nvSpPr>
            <p:cNvPr id="3" name="object 3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7" y="736091"/>
              <a:ext cx="173735" cy="1722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932932" y="1795272"/>
            <a:ext cx="2491740" cy="2365375"/>
            <a:chOff x="5932932" y="1795272"/>
            <a:chExt cx="2491740" cy="2365375"/>
          </a:xfrm>
        </p:grpSpPr>
        <p:sp>
          <p:nvSpPr>
            <p:cNvPr id="6" name="object 6"/>
            <p:cNvSpPr/>
            <p:nvPr/>
          </p:nvSpPr>
          <p:spPr>
            <a:xfrm>
              <a:off x="5932932" y="1795272"/>
              <a:ext cx="2491740" cy="2365375"/>
            </a:xfrm>
            <a:custGeom>
              <a:avLst/>
              <a:gdLst/>
              <a:ahLst/>
              <a:cxnLst/>
              <a:rect l="l" t="t" r="r" b="b"/>
              <a:pathLst>
                <a:path w="2491740" h="2365375">
                  <a:moveTo>
                    <a:pt x="2491740" y="0"/>
                  </a:moveTo>
                  <a:lnTo>
                    <a:pt x="0" y="0"/>
                  </a:lnTo>
                  <a:lnTo>
                    <a:pt x="0" y="2365247"/>
                  </a:lnTo>
                  <a:lnTo>
                    <a:pt x="2491740" y="2365247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8088" y="2449068"/>
              <a:ext cx="2280285" cy="363220"/>
            </a:xfrm>
            <a:custGeom>
              <a:avLst/>
              <a:gdLst/>
              <a:ahLst/>
              <a:cxnLst/>
              <a:rect l="l" t="t" r="r" b="b"/>
              <a:pathLst>
                <a:path w="2280284" h="363219">
                  <a:moveTo>
                    <a:pt x="2098547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6475" y="229582"/>
                  </a:lnTo>
                  <a:lnTo>
                    <a:pt x="24750" y="272908"/>
                  </a:lnTo>
                  <a:lnTo>
                    <a:pt x="53101" y="309610"/>
                  </a:lnTo>
                  <a:lnTo>
                    <a:pt x="89803" y="337961"/>
                  </a:lnTo>
                  <a:lnTo>
                    <a:pt x="133129" y="356236"/>
                  </a:lnTo>
                  <a:lnTo>
                    <a:pt x="181356" y="362712"/>
                  </a:lnTo>
                  <a:lnTo>
                    <a:pt x="2098547" y="362712"/>
                  </a:lnTo>
                  <a:lnTo>
                    <a:pt x="2146774" y="356236"/>
                  </a:lnTo>
                  <a:lnTo>
                    <a:pt x="2190100" y="337961"/>
                  </a:lnTo>
                  <a:lnTo>
                    <a:pt x="2226802" y="309610"/>
                  </a:lnTo>
                  <a:lnTo>
                    <a:pt x="2255153" y="272908"/>
                  </a:lnTo>
                  <a:lnTo>
                    <a:pt x="2273428" y="229582"/>
                  </a:lnTo>
                  <a:lnTo>
                    <a:pt x="2279904" y="181356"/>
                  </a:lnTo>
                  <a:lnTo>
                    <a:pt x="2273428" y="133129"/>
                  </a:lnTo>
                  <a:lnTo>
                    <a:pt x="2255153" y="89803"/>
                  </a:lnTo>
                  <a:lnTo>
                    <a:pt x="2226802" y="53101"/>
                  </a:lnTo>
                  <a:lnTo>
                    <a:pt x="2190100" y="24750"/>
                  </a:lnTo>
                  <a:lnTo>
                    <a:pt x="2146774" y="6475"/>
                  </a:lnTo>
                  <a:lnTo>
                    <a:pt x="2098547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35624" y="4076700"/>
              <a:ext cx="2106930" cy="0"/>
            </a:xfrm>
            <a:custGeom>
              <a:avLst/>
              <a:gdLst/>
              <a:ahLst/>
              <a:cxnLst/>
              <a:rect l="l" t="t" r="r" b="b"/>
              <a:pathLst>
                <a:path w="2106929">
                  <a:moveTo>
                    <a:pt x="0" y="0"/>
                  </a:moveTo>
                  <a:lnTo>
                    <a:pt x="2106549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28415" y="1795272"/>
            <a:ext cx="2491740" cy="2365375"/>
            <a:chOff x="3328415" y="1795272"/>
            <a:chExt cx="2491740" cy="2365375"/>
          </a:xfrm>
        </p:grpSpPr>
        <p:sp>
          <p:nvSpPr>
            <p:cNvPr id="10" name="object 10"/>
            <p:cNvSpPr/>
            <p:nvPr/>
          </p:nvSpPr>
          <p:spPr>
            <a:xfrm>
              <a:off x="3328415" y="1795272"/>
              <a:ext cx="2491740" cy="2365375"/>
            </a:xfrm>
            <a:custGeom>
              <a:avLst/>
              <a:gdLst/>
              <a:ahLst/>
              <a:cxnLst/>
              <a:rect l="l" t="t" r="r" b="b"/>
              <a:pathLst>
                <a:path w="2491740" h="2365375">
                  <a:moveTo>
                    <a:pt x="2491740" y="0"/>
                  </a:moveTo>
                  <a:lnTo>
                    <a:pt x="0" y="0"/>
                  </a:lnTo>
                  <a:lnTo>
                    <a:pt x="0" y="2365247"/>
                  </a:lnTo>
                  <a:lnTo>
                    <a:pt x="2491740" y="2365247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3571" y="2449068"/>
              <a:ext cx="2280285" cy="363220"/>
            </a:xfrm>
            <a:custGeom>
              <a:avLst/>
              <a:gdLst/>
              <a:ahLst/>
              <a:cxnLst/>
              <a:rect l="l" t="t" r="r" b="b"/>
              <a:pathLst>
                <a:path w="2280285" h="363219">
                  <a:moveTo>
                    <a:pt x="2098548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6475" y="229582"/>
                  </a:lnTo>
                  <a:lnTo>
                    <a:pt x="24750" y="272908"/>
                  </a:lnTo>
                  <a:lnTo>
                    <a:pt x="53101" y="309610"/>
                  </a:lnTo>
                  <a:lnTo>
                    <a:pt x="89803" y="337961"/>
                  </a:lnTo>
                  <a:lnTo>
                    <a:pt x="133129" y="356236"/>
                  </a:lnTo>
                  <a:lnTo>
                    <a:pt x="181355" y="362712"/>
                  </a:lnTo>
                  <a:lnTo>
                    <a:pt x="2098548" y="362712"/>
                  </a:lnTo>
                  <a:lnTo>
                    <a:pt x="2146774" y="356236"/>
                  </a:lnTo>
                  <a:lnTo>
                    <a:pt x="2190100" y="337961"/>
                  </a:lnTo>
                  <a:lnTo>
                    <a:pt x="2226802" y="309610"/>
                  </a:lnTo>
                  <a:lnTo>
                    <a:pt x="2255153" y="272908"/>
                  </a:lnTo>
                  <a:lnTo>
                    <a:pt x="2273428" y="229582"/>
                  </a:lnTo>
                  <a:lnTo>
                    <a:pt x="2279904" y="181356"/>
                  </a:lnTo>
                  <a:lnTo>
                    <a:pt x="2273428" y="133129"/>
                  </a:lnTo>
                  <a:lnTo>
                    <a:pt x="2255153" y="89803"/>
                  </a:lnTo>
                  <a:lnTo>
                    <a:pt x="2226802" y="53101"/>
                  </a:lnTo>
                  <a:lnTo>
                    <a:pt x="2190100" y="24750"/>
                  </a:lnTo>
                  <a:lnTo>
                    <a:pt x="2146774" y="6475"/>
                  </a:lnTo>
                  <a:lnTo>
                    <a:pt x="209854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1107" y="4076700"/>
              <a:ext cx="2106930" cy="0"/>
            </a:xfrm>
            <a:custGeom>
              <a:avLst/>
              <a:gdLst/>
              <a:ahLst/>
              <a:cxnLst/>
              <a:rect l="l" t="t" r="r" b="b"/>
              <a:pathLst>
                <a:path w="2106929">
                  <a:moveTo>
                    <a:pt x="0" y="0"/>
                  </a:moveTo>
                  <a:lnTo>
                    <a:pt x="2106549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19137" y="1790509"/>
            <a:ext cx="2501265" cy="2374900"/>
            <a:chOff x="719137" y="1790509"/>
            <a:chExt cx="2501265" cy="2374900"/>
          </a:xfrm>
        </p:grpSpPr>
        <p:sp>
          <p:nvSpPr>
            <p:cNvPr id="14" name="object 14"/>
            <p:cNvSpPr/>
            <p:nvPr/>
          </p:nvSpPr>
          <p:spPr>
            <a:xfrm>
              <a:off x="723900" y="1795272"/>
              <a:ext cx="2491740" cy="2365375"/>
            </a:xfrm>
            <a:custGeom>
              <a:avLst/>
              <a:gdLst/>
              <a:ahLst/>
              <a:cxnLst/>
              <a:rect l="l" t="t" r="r" b="b"/>
              <a:pathLst>
                <a:path w="2491740" h="2365375">
                  <a:moveTo>
                    <a:pt x="2491740" y="0"/>
                  </a:moveTo>
                  <a:lnTo>
                    <a:pt x="0" y="0"/>
                  </a:lnTo>
                  <a:lnTo>
                    <a:pt x="0" y="2365247"/>
                  </a:lnTo>
                  <a:lnTo>
                    <a:pt x="2491740" y="2365247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900" y="1795272"/>
              <a:ext cx="2491740" cy="2365375"/>
            </a:xfrm>
            <a:custGeom>
              <a:avLst/>
              <a:gdLst/>
              <a:ahLst/>
              <a:cxnLst/>
              <a:rect l="l" t="t" r="r" b="b"/>
              <a:pathLst>
                <a:path w="2491740" h="2365375">
                  <a:moveTo>
                    <a:pt x="0" y="2365247"/>
                  </a:moveTo>
                  <a:lnTo>
                    <a:pt x="2491740" y="2365247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2365247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911" y="2450591"/>
              <a:ext cx="2280285" cy="363220"/>
            </a:xfrm>
            <a:custGeom>
              <a:avLst/>
              <a:gdLst/>
              <a:ahLst/>
              <a:cxnLst/>
              <a:rect l="l" t="t" r="r" b="b"/>
              <a:pathLst>
                <a:path w="2280285" h="363219">
                  <a:moveTo>
                    <a:pt x="2098548" y="0"/>
                  </a:moveTo>
                  <a:lnTo>
                    <a:pt x="181356" y="0"/>
                  </a:lnTo>
                  <a:lnTo>
                    <a:pt x="133142" y="6475"/>
                  </a:lnTo>
                  <a:lnTo>
                    <a:pt x="89820" y="24750"/>
                  </a:lnTo>
                  <a:lnTo>
                    <a:pt x="53116" y="53101"/>
                  </a:lnTo>
                  <a:lnTo>
                    <a:pt x="24759" y="89803"/>
                  </a:lnTo>
                  <a:lnTo>
                    <a:pt x="6477" y="133129"/>
                  </a:lnTo>
                  <a:lnTo>
                    <a:pt x="0" y="181356"/>
                  </a:lnTo>
                  <a:lnTo>
                    <a:pt x="6477" y="229582"/>
                  </a:lnTo>
                  <a:lnTo>
                    <a:pt x="24759" y="272908"/>
                  </a:lnTo>
                  <a:lnTo>
                    <a:pt x="53116" y="309610"/>
                  </a:lnTo>
                  <a:lnTo>
                    <a:pt x="89820" y="337961"/>
                  </a:lnTo>
                  <a:lnTo>
                    <a:pt x="133142" y="356236"/>
                  </a:lnTo>
                  <a:lnTo>
                    <a:pt x="181356" y="362712"/>
                  </a:lnTo>
                  <a:lnTo>
                    <a:pt x="2098548" y="362712"/>
                  </a:lnTo>
                  <a:lnTo>
                    <a:pt x="2146774" y="356236"/>
                  </a:lnTo>
                  <a:lnTo>
                    <a:pt x="2190100" y="337961"/>
                  </a:lnTo>
                  <a:lnTo>
                    <a:pt x="2226802" y="309610"/>
                  </a:lnTo>
                  <a:lnTo>
                    <a:pt x="2255153" y="272908"/>
                  </a:lnTo>
                  <a:lnTo>
                    <a:pt x="2273428" y="229582"/>
                  </a:lnTo>
                  <a:lnTo>
                    <a:pt x="2279904" y="181356"/>
                  </a:lnTo>
                  <a:lnTo>
                    <a:pt x="2273428" y="133129"/>
                  </a:lnTo>
                  <a:lnTo>
                    <a:pt x="2255153" y="89803"/>
                  </a:lnTo>
                  <a:lnTo>
                    <a:pt x="2226802" y="53101"/>
                  </a:lnTo>
                  <a:lnTo>
                    <a:pt x="2190100" y="24750"/>
                  </a:lnTo>
                  <a:lnTo>
                    <a:pt x="2146774" y="6475"/>
                  </a:lnTo>
                  <a:lnTo>
                    <a:pt x="209854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5923" y="4076700"/>
              <a:ext cx="2106930" cy="0"/>
            </a:xfrm>
            <a:custGeom>
              <a:avLst/>
              <a:gdLst/>
              <a:ahLst/>
              <a:cxnLst/>
              <a:rect l="l" t="t" r="r" b="b"/>
              <a:pathLst>
                <a:path w="2106930">
                  <a:moveTo>
                    <a:pt x="0" y="0"/>
                  </a:moveTo>
                  <a:lnTo>
                    <a:pt x="2106549" y="0"/>
                  </a:lnTo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6983" y="1872996"/>
              <a:ext cx="376578" cy="53797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28415" y="1795272"/>
            <a:ext cx="2491740" cy="236537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</a:pPr>
            <a:r>
              <a:rPr sz="2000" b="1" dirty="0">
                <a:solidFill>
                  <a:srgbClr val="090909"/>
                </a:solidFill>
                <a:latin typeface="Tahoma"/>
                <a:cs typeface="Tahoma"/>
              </a:rPr>
              <a:t>Dikkatli</a:t>
            </a:r>
            <a:r>
              <a:rPr sz="2000" b="1" spc="260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90909"/>
                </a:solidFill>
                <a:latin typeface="Tahoma"/>
                <a:cs typeface="Tahoma"/>
              </a:rPr>
              <a:t>Ol</a:t>
            </a:r>
            <a:endParaRPr sz="2000">
              <a:latin typeface="Tahoma"/>
              <a:cs typeface="Tahoma"/>
            </a:endParaRPr>
          </a:p>
          <a:p>
            <a:pPr marL="287655" marR="281940" indent="635" algn="ctr">
              <a:lnSpc>
                <a:spcPct val="100000"/>
              </a:lnSpc>
              <a:spcBef>
                <a:spcPts val="740"/>
              </a:spcBef>
            </a:pP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Paylaştığın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fotoğraf/videoların</a:t>
            </a:r>
            <a:r>
              <a:rPr sz="1400" spc="38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90909"/>
                </a:solidFill>
                <a:latin typeface="Calibri"/>
                <a:cs typeface="Calibri"/>
              </a:rPr>
              <a:t>kötü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niyetli</a:t>
            </a:r>
            <a:r>
              <a:rPr sz="1400" spc="10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insanlar</a:t>
            </a:r>
            <a:r>
              <a:rPr sz="14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tarafından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ele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geçirilebileceğini unutma!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2932" y="1795272"/>
            <a:ext cx="2491740" cy="2365375"/>
          </a:xfrm>
          <a:prstGeom prst="rect">
            <a:avLst/>
          </a:prstGeom>
          <a:ln w="9525">
            <a:solidFill>
              <a:srgbClr val="E9E9E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dirty="0">
                <a:solidFill>
                  <a:srgbClr val="090909"/>
                </a:solidFill>
                <a:latin typeface="Tahoma"/>
                <a:cs typeface="Tahoma"/>
              </a:rPr>
              <a:t>Sil/Devre</a:t>
            </a:r>
            <a:r>
              <a:rPr sz="1600" b="1" spc="75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90909"/>
                </a:solidFill>
                <a:latin typeface="Tahoma"/>
                <a:cs typeface="Tahoma"/>
              </a:rPr>
              <a:t>Dışı</a:t>
            </a:r>
            <a:r>
              <a:rPr sz="1600" b="1" spc="50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90909"/>
                </a:solidFill>
                <a:latin typeface="Tahoma"/>
                <a:cs typeface="Tahoma"/>
              </a:rPr>
              <a:t>Bırak</a:t>
            </a:r>
            <a:endParaRPr sz="1600">
              <a:latin typeface="Tahoma"/>
              <a:cs typeface="Tahoma"/>
            </a:endParaRPr>
          </a:p>
          <a:p>
            <a:pPr marL="299085" marR="272415" algn="ctr">
              <a:lnSpc>
                <a:spcPct val="100000"/>
              </a:lnSpc>
              <a:spcBef>
                <a:spcPts val="930"/>
              </a:spcBef>
            </a:pP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Kullanmadığın</a:t>
            </a:r>
            <a:r>
              <a:rPr sz="1400" spc="500" dirty="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hesaplarını</a:t>
            </a:r>
            <a:r>
              <a:rPr sz="1400" spc="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sil</a:t>
            </a:r>
            <a:r>
              <a:rPr sz="1400" spc="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ya</a:t>
            </a:r>
            <a:r>
              <a:rPr sz="1400" spc="6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da</a:t>
            </a:r>
            <a:r>
              <a:rPr sz="1400" spc="6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90909"/>
                </a:solidFill>
                <a:latin typeface="Calibri"/>
                <a:cs typeface="Calibri"/>
              </a:rPr>
              <a:t>devre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dışı</a:t>
            </a:r>
            <a:r>
              <a:rPr sz="1400" spc="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bırak.</a:t>
            </a:r>
            <a:r>
              <a:rPr sz="1400" spc="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Öylece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bırakırsan</a:t>
            </a:r>
            <a:r>
              <a:rPr sz="1400" spc="1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haberin</a:t>
            </a:r>
            <a:r>
              <a:rPr sz="1400" spc="1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90909"/>
                </a:solidFill>
                <a:latin typeface="Calibri"/>
                <a:cs typeface="Calibri"/>
              </a:rPr>
              <a:t>bile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olmadan</a:t>
            </a:r>
            <a:r>
              <a:rPr sz="1400" spc="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ele</a:t>
            </a:r>
            <a:r>
              <a:rPr sz="1400" spc="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geçirilebilir.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818" y="2471673"/>
            <a:ext cx="1913889" cy="15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909"/>
                </a:solidFill>
                <a:latin typeface="Tahoma"/>
                <a:cs typeface="Tahoma"/>
              </a:rPr>
              <a:t>Güvenli</a:t>
            </a:r>
            <a:r>
              <a:rPr sz="1800" b="1" spc="100" dirty="0">
                <a:solidFill>
                  <a:srgbClr val="090909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90909"/>
                </a:solidFill>
                <a:latin typeface="Tahoma"/>
                <a:cs typeface="Tahoma"/>
              </a:rPr>
              <a:t>Değil</a:t>
            </a:r>
            <a:endParaRPr sz="1800">
              <a:latin typeface="Tahoma"/>
              <a:cs typeface="Tahoma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1165"/>
              </a:spcBef>
            </a:pP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Mobil</a:t>
            </a:r>
            <a:r>
              <a:rPr sz="1400" spc="-1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uygulama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mağazalarının</a:t>
            </a:r>
            <a:r>
              <a:rPr sz="1400" spc="27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90909"/>
                </a:solidFill>
                <a:latin typeface="Calibri"/>
                <a:cs typeface="Calibri"/>
              </a:rPr>
              <a:t>izin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vermediği</a:t>
            </a:r>
            <a:r>
              <a:rPr sz="1400" spc="2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güvenli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olmayan</a:t>
            </a:r>
            <a:r>
              <a:rPr sz="1400" spc="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uygulamaları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indirmek</a:t>
            </a:r>
            <a:r>
              <a:rPr sz="1400" spc="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0909"/>
                </a:solidFill>
                <a:latin typeface="Calibri"/>
                <a:cs typeface="Calibri"/>
              </a:rPr>
              <a:t>tehlikeli</a:t>
            </a:r>
            <a:r>
              <a:rPr sz="1400" spc="114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0909"/>
                </a:solidFill>
                <a:latin typeface="Calibri"/>
                <a:cs typeface="Calibri"/>
              </a:rPr>
              <a:t>olabilir.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56466" y="928560"/>
            <a:ext cx="548640" cy="569595"/>
            <a:chOff x="5256466" y="928560"/>
            <a:chExt cx="548640" cy="56959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6466" y="928560"/>
              <a:ext cx="548598" cy="5690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400466" y="1033234"/>
              <a:ext cx="219075" cy="258445"/>
            </a:xfrm>
            <a:custGeom>
              <a:avLst/>
              <a:gdLst/>
              <a:ahLst/>
              <a:cxnLst/>
              <a:rect l="l" t="t" r="r" b="b"/>
              <a:pathLst>
                <a:path w="219075" h="258444">
                  <a:moveTo>
                    <a:pt x="39084" y="84611"/>
                  </a:moveTo>
                  <a:lnTo>
                    <a:pt x="208" y="197141"/>
                  </a:lnTo>
                  <a:lnTo>
                    <a:pt x="0" y="205817"/>
                  </a:lnTo>
                  <a:lnTo>
                    <a:pt x="3018" y="213588"/>
                  </a:lnTo>
                  <a:lnTo>
                    <a:pt x="8727" y="219644"/>
                  </a:lnTo>
                  <a:lnTo>
                    <a:pt x="16591" y="223176"/>
                  </a:lnTo>
                  <a:lnTo>
                    <a:pt x="170896" y="257720"/>
                  </a:lnTo>
                  <a:lnTo>
                    <a:pt x="179538" y="257946"/>
                  </a:lnTo>
                  <a:lnTo>
                    <a:pt x="187358" y="254958"/>
                  </a:lnTo>
                  <a:lnTo>
                    <a:pt x="193488" y="249255"/>
                  </a:lnTo>
                  <a:lnTo>
                    <a:pt x="197058" y="241337"/>
                  </a:lnTo>
                  <a:lnTo>
                    <a:pt x="218521" y="145452"/>
                  </a:lnTo>
                  <a:lnTo>
                    <a:pt x="218727" y="136830"/>
                  </a:lnTo>
                  <a:lnTo>
                    <a:pt x="215695" y="129053"/>
                  </a:lnTo>
                  <a:lnTo>
                    <a:pt x="209948" y="122967"/>
                  </a:lnTo>
                  <a:lnTo>
                    <a:pt x="202011" y="119417"/>
                  </a:lnTo>
                  <a:lnTo>
                    <a:pt x="199598" y="118909"/>
                  </a:lnTo>
                  <a:lnTo>
                    <a:pt x="200586" y="114591"/>
                  </a:lnTo>
                  <a:lnTo>
                    <a:pt x="180548" y="114591"/>
                  </a:lnTo>
                  <a:lnTo>
                    <a:pt x="67391" y="89191"/>
                  </a:lnTo>
                  <a:lnTo>
                    <a:pt x="68358" y="84873"/>
                  </a:lnTo>
                  <a:lnTo>
                    <a:pt x="48214" y="84873"/>
                  </a:lnTo>
                  <a:lnTo>
                    <a:pt x="47706" y="84746"/>
                  </a:lnTo>
                  <a:lnTo>
                    <a:pt x="39084" y="84611"/>
                  </a:lnTo>
                  <a:close/>
                </a:path>
                <a:path w="219075" h="258444">
                  <a:moveTo>
                    <a:pt x="180584" y="19373"/>
                  </a:moveTo>
                  <a:lnTo>
                    <a:pt x="119415" y="19373"/>
                  </a:lnTo>
                  <a:lnTo>
                    <a:pt x="142448" y="19849"/>
                  </a:lnTo>
                  <a:lnTo>
                    <a:pt x="163403" y="29237"/>
                  </a:lnTo>
                  <a:lnTo>
                    <a:pt x="178643" y="45424"/>
                  </a:lnTo>
                  <a:lnTo>
                    <a:pt x="186739" y="66159"/>
                  </a:lnTo>
                  <a:lnTo>
                    <a:pt x="186263" y="89191"/>
                  </a:lnTo>
                  <a:lnTo>
                    <a:pt x="180548" y="114591"/>
                  </a:lnTo>
                  <a:lnTo>
                    <a:pt x="200586" y="114591"/>
                  </a:lnTo>
                  <a:lnTo>
                    <a:pt x="205438" y="93390"/>
                  </a:lnTo>
                  <a:lnTo>
                    <a:pt x="206041" y="62591"/>
                  </a:lnTo>
                  <a:lnTo>
                    <a:pt x="195200" y="34883"/>
                  </a:lnTo>
                  <a:lnTo>
                    <a:pt x="180584" y="19373"/>
                  </a:lnTo>
                  <a:close/>
                </a:path>
                <a:path w="219075" h="258444">
                  <a:moveTo>
                    <a:pt x="115954" y="0"/>
                  </a:moveTo>
                  <a:lnTo>
                    <a:pt x="88203" y="10816"/>
                  </a:lnTo>
                  <a:lnTo>
                    <a:pt x="66524" y="31230"/>
                  </a:lnTo>
                  <a:lnTo>
                    <a:pt x="53929" y="59346"/>
                  </a:lnTo>
                  <a:lnTo>
                    <a:pt x="48214" y="84873"/>
                  </a:lnTo>
                  <a:lnTo>
                    <a:pt x="68358" y="84873"/>
                  </a:lnTo>
                  <a:lnTo>
                    <a:pt x="73106" y="63664"/>
                  </a:lnTo>
                  <a:lnTo>
                    <a:pt x="82494" y="42709"/>
                  </a:lnTo>
                  <a:lnTo>
                    <a:pt x="98680" y="27469"/>
                  </a:lnTo>
                  <a:lnTo>
                    <a:pt x="119415" y="19373"/>
                  </a:lnTo>
                  <a:lnTo>
                    <a:pt x="180584" y="19373"/>
                  </a:lnTo>
                  <a:lnTo>
                    <a:pt x="174811" y="13247"/>
                  </a:lnTo>
                  <a:lnTo>
                    <a:pt x="146766" y="672"/>
                  </a:lnTo>
                  <a:lnTo>
                    <a:pt x="115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8800" y="1159255"/>
              <a:ext cx="50631" cy="862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2259" y="1267967"/>
              <a:ext cx="206120" cy="9144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0" y="2940557"/>
            <a:ext cx="2544445" cy="2203450"/>
            <a:chOff x="0" y="2940557"/>
            <a:chExt cx="2544445" cy="220345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940557"/>
              <a:ext cx="2544190" cy="220294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377" y="4119397"/>
              <a:ext cx="277342" cy="28648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93317" y="4820411"/>
              <a:ext cx="428625" cy="323215"/>
            </a:xfrm>
            <a:custGeom>
              <a:avLst/>
              <a:gdLst/>
              <a:ahLst/>
              <a:cxnLst/>
              <a:rect l="l" t="t" r="r" b="b"/>
              <a:pathLst>
                <a:path w="428625" h="323214">
                  <a:moveTo>
                    <a:pt x="50317" y="0"/>
                  </a:moveTo>
                  <a:lnTo>
                    <a:pt x="1841" y="30924"/>
                  </a:lnTo>
                  <a:lnTo>
                    <a:pt x="0" y="38747"/>
                  </a:lnTo>
                  <a:lnTo>
                    <a:pt x="167995" y="319788"/>
                  </a:lnTo>
                  <a:lnTo>
                    <a:pt x="169987" y="323086"/>
                  </a:lnTo>
                  <a:lnTo>
                    <a:pt x="194453" y="323086"/>
                  </a:lnTo>
                  <a:lnTo>
                    <a:pt x="203809" y="321036"/>
                  </a:lnTo>
                  <a:lnTo>
                    <a:pt x="315188" y="247863"/>
                  </a:lnTo>
                  <a:lnTo>
                    <a:pt x="385122" y="247863"/>
                  </a:lnTo>
                  <a:lnTo>
                    <a:pt x="50317" y="0"/>
                  </a:lnTo>
                  <a:close/>
                </a:path>
                <a:path w="428625" h="323214">
                  <a:moveTo>
                    <a:pt x="385122" y="247863"/>
                  </a:moveTo>
                  <a:lnTo>
                    <a:pt x="315188" y="247863"/>
                  </a:lnTo>
                  <a:lnTo>
                    <a:pt x="401294" y="284304"/>
                  </a:lnTo>
                  <a:lnTo>
                    <a:pt x="403072" y="284659"/>
                  </a:lnTo>
                  <a:lnTo>
                    <a:pt x="405739" y="284659"/>
                  </a:lnTo>
                  <a:lnTo>
                    <a:pt x="406628" y="284554"/>
                  </a:lnTo>
                  <a:lnTo>
                    <a:pt x="428218" y="279768"/>
                  </a:lnTo>
                  <a:lnTo>
                    <a:pt x="385122" y="247863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64" y="4604029"/>
              <a:ext cx="558691" cy="536401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240268" y="4367796"/>
            <a:ext cx="810895" cy="699770"/>
            <a:chOff x="8240268" y="4367796"/>
            <a:chExt cx="810895" cy="69977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6988" y="4683251"/>
              <a:ext cx="384047" cy="3840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0268" y="4367796"/>
              <a:ext cx="742819" cy="537959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508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İNTERNETİ</a:t>
            </a:r>
            <a:r>
              <a:rPr spc="130" dirty="0"/>
              <a:t> </a:t>
            </a:r>
            <a:r>
              <a:rPr spc="90" dirty="0"/>
              <a:t>GÜVENLİ </a:t>
            </a:r>
            <a:r>
              <a:rPr spc="85" dirty="0"/>
              <a:t>KULLANIM</a:t>
            </a:r>
            <a:r>
              <a:rPr spc="114" dirty="0"/>
              <a:t> </a:t>
            </a:r>
            <a:r>
              <a:rPr spc="65" dirty="0"/>
              <a:t>İPUÇLARI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6986016" y="1880616"/>
            <a:ext cx="375285" cy="525780"/>
            <a:chOff x="6986016" y="1880616"/>
            <a:chExt cx="375285" cy="525780"/>
          </a:xfrm>
        </p:grpSpPr>
        <p:sp>
          <p:nvSpPr>
            <p:cNvPr id="37" name="object 37"/>
            <p:cNvSpPr/>
            <p:nvPr/>
          </p:nvSpPr>
          <p:spPr>
            <a:xfrm>
              <a:off x="7022592" y="1889760"/>
              <a:ext cx="303530" cy="464820"/>
            </a:xfrm>
            <a:custGeom>
              <a:avLst/>
              <a:gdLst/>
              <a:ahLst/>
              <a:cxnLst/>
              <a:rect l="l" t="t" r="r" b="b"/>
              <a:pathLst>
                <a:path w="303529" h="464819">
                  <a:moveTo>
                    <a:pt x="276478" y="0"/>
                  </a:moveTo>
                  <a:lnTo>
                    <a:pt x="240791" y="0"/>
                  </a:lnTo>
                  <a:lnTo>
                    <a:pt x="210184" y="32003"/>
                  </a:lnTo>
                  <a:lnTo>
                    <a:pt x="203200" y="35051"/>
                  </a:lnTo>
                  <a:lnTo>
                    <a:pt x="100075" y="35051"/>
                  </a:lnTo>
                  <a:lnTo>
                    <a:pt x="92963" y="32003"/>
                  </a:lnTo>
                  <a:lnTo>
                    <a:pt x="62356" y="0"/>
                  </a:lnTo>
                  <a:lnTo>
                    <a:pt x="26797" y="0"/>
                  </a:lnTo>
                  <a:lnTo>
                    <a:pt x="16394" y="2071"/>
                  </a:lnTo>
                  <a:lnTo>
                    <a:pt x="7873" y="7715"/>
                  </a:lnTo>
                  <a:lnTo>
                    <a:pt x="2115" y="16073"/>
                  </a:lnTo>
                  <a:lnTo>
                    <a:pt x="0" y="26288"/>
                  </a:lnTo>
                  <a:lnTo>
                    <a:pt x="0" y="438403"/>
                  </a:lnTo>
                  <a:lnTo>
                    <a:pt x="2115" y="448692"/>
                  </a:lnTo>
                  <a:lnTo>
                    <a:pt x="7873" y="457088"/>
                  </a:lnTo>
                  <a:lnTo>
                    <a:pt x="16394" y="462746"/>
                  </a:lnTo>
                  <a:lnTo>
                    <a:pt x="26797" y="464819"/>
                  </a:lnTo>
                  <a:lnTo>
                    <a:pt x="276478" y="464819"/>
                  </a:lnTo>
                  <a:lnTo>
                    <a:pt x="286881" y="462746"/>
                  </a:lnTo>
                  <a:lnTo>
                    <a:pt x="295401" y="457088"/>
                  </a:lnTo>
                  <a:lnTo>
                    <a:pt x="301160" y="448692"/>
                  </a:lnTo>
                  <a:lnTo>
                    <a:pt x="303275" y="438403"/>
                  </a:lnTo>
                  <a:lnTo>
                    <a:pt x="303275" y="26288"/>
                  </a:lnTo>
                  <a:lnTo>
                    <a:pt x="301160" y="16073"/>
                  </a:lnTo>
                  <a:lnTo>
                    <a:pt x="295401" y="7715"/>
                  </a:lnTo>
                  <a:lnTo>
                    <a:pt x="286881" y="2071"/>
                  </a:lnTo>
                  <a:lnTo>
                    <a:pt x="276478" y="0"/>
                  </a:lnTo>
                  <a:close/>
                </a:path>
              </a:pathLst>
            </a:custGeom>
            <a:solidFill>
              <a:srgbClr val="A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72528" y="1889760"/>
              <a:ext cx="53340" cy="464820"/>
            </a:xfrm>
            <a:custGeom>
              <a:avLst/>
              <a:gdLst/>
              <a:ahLst/>
              <a:cxnLst/>
              <a:rect l="l" t="t" r="r" b="b"/>
              <a:pathLst>
                <a:path w="53340" h="464819">
                  <a:moveTo>
                    <a:pt x="27050" y="0"/>
                  </a:moveTo>
                  <a:lnTo>
                    <a:pt x="0" y="0"/>
                  </a:lnTo>
                  <a:lnTo>
                    <a:pt x="10382" y="2071"/>
                  </a:lnTo>
                  <a:lnTo>
                    <a:pt x="18859" y="7715"/>
                  </a:lnTo>
                  <a:lnTo>
                    <a:pt x="24574" y="16073"/>
                  </a:lnTo>
                  <a:lnTo>
                    <a:pt x="26670" y="26288"/>
                  </a:lnTo>
                  <a:lnTo>
                    <a:pt x="26670" y="438403"/>
                  </a:lnTo>
                  <a:lnTo>
                    <a:pt x="24574" y="448692"/>
                  </a:lnTo>
                  <a:lnTo>
                    <a:pt x="18859" y="457088"/>
                  </a:lnTo>
                  <a:lnTo>
                    <a:pt x="10382" y="462746"/>
                  </a:lnTo>
                  <a:lnTo>
                    <a:pt x="0" y="464819"/>
                  </a:lnTo>
                  <a:lnTo>
                    <a:pt x="27050" y="464819"/>
                  </a:lnTo>
                  <a:lnTo>
                    <a:pt x="37266" y="462746"/>
                  </a:lnTo>
                  <a:lnTo>
                    <a:pt x="45624" y="457088"/>
                  </a:lnTo>
                  <a:lnTo>
                    <a:pt x="51268" y="448692"/>
                  </a:lnTo>
                  <a:lnTo>
                    <a:pt x="53340" y="438403"/>
                  </a:lnTo>
                  <a:lnTo>
                    <a:pt x="53340" y="26288"/>
                  </a:lnTo>
                  <a:lnTo>
                    <a:pt x="51268" y="16073"/>
                  </a:lnTo>
                  <a:lnTo>
                    <a:pt x="45624" y="7715"/>
                  </a:lnTo>
                  <a:lnTo>
                    <a:pt x="37266" y="2071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2592" y="2327148"/>
              <a:ext cx="303530" cy="70485"/>
            </a:xfrm>
            <a:custGeom>
              <a:avLst/>
              <a:gdLst/>
              <a:ahLst/>
              <a:cxnLst/>
              <a:rect l="l" t="t" r="r" b="b"/>
              <a:pathLst>
                <a:path w="303529" h="70485">
                  <a:moveTo>
                    <a:pt x="303275" y="0"/>
                  </a:moveTo>
                  <a:lnTo>
                    <a:pt x="301160" y="10215"/>
                  </a:lnTo>
                  <a:lnTo>
                    <a:pt x="295401" y="18573"/>
                  </a:lnTo>
                  <a:lnTo>
                    <a:pt x="286881" y="24217"/>
                  </a:lnTo>
                  <a:lnTo>
                    <a:pt x="276478" y="26288"/>
                  </a:lnTo>
                  <a:lnTo>
                    <a:pt x="26669" y="26288"/>
                  </a:lnTo>
                  <a:lnTo>
                    <a:pt x="16341" y="24217"/>
                  </a:lnTo>
                  <a:lnTo>
                    <a:pt x="7858" y="18573"/>
                  </a:lnTo>
                  <a:lnTo>
                    <a:pt x="2113" y="10215"/>
                  </a:lnTo>
                  <a:lnTo>
                    <a:pt x="0" y="0"/>
                  </a:lnTo>
                  <a:lnTo>
                    <a:pt x="0" y="44068"/>
                  </a:lnTo>
                  <a:lnTo>
                    <a:pt x="2115" y="54191"/>
                  </a:lnTo>
                  <a:lnTo>
                    <a:pt x="7873" y="62468"/>
                  </a:lnTo>
                  <a:lnTo>
                    <a:pt x="16394" y="68054"/>
                  </a:lnTo>
                  <a:lnTo>
                    <a:pt x="26797" y="70103"/>
                  </a:lnTo>
                  <a:lnTo>
                    <a:pt x="276478" y="70103"/>
                  </a:lnTo>
                  <a:lnTo>
                    <a:pt x="286881" y="68054"/>
                  </a:lnTo>
                  <a:lnTo>
                    <a:pt x="295401" y="62468"/>
                  </a:lnTo>
                  <a:lnTo>
                    <a:pt x="301160" y="54191"/>
                  </a:lnTo>
                  <a:lnTo>
                    <a:pt x="303275" y="44068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72528" y="2327148"/>
              <a:ext cx="53340" cy="70485"/>
            </a:xfrm>
            <a:custGeom>
              <a:avLst/>
              <a:gdLst/>
              <a:ahLst/>
              <a:cxnLst/>
              <a:rect l="l" t="t" r="r" b="b"/>
              <a:pathLst>
                <a:path w="53340" h="70485">
                  <a:moveTo>
                    <a:pt x="53340" y="0"/>
                  </a:moveTo>
                  <a:lnTo>
                    <a:pt x="51226" y="10215"/>
                  </a:lnTo>
                  <a:lnTo>
                    <a:pt x="45481" y="18573"/>
                  </a:lnTo>
                  <a:lnTo>
                    <a:pt x="36998" y="24217"/>
                  </a:lnTo>
                  <a:lnTo>
                    <a:pt x="26670" y="26288"/>
                  </a:lnTo>
                  <a:lnTo>
                    <a:pt x="26670" y="43814"/>
                  </a:lnTo>
                  <a:lnTo>
                    <a:pt x="24574" y="54030"/>
                  </a:lnTo>
                  <a:lnTo>
                    <a:pt x="18859" y="62388"/>
                  </a:lnTo>
                  <a:lnTo>
                    <a:pt x="10382" y="68032"/>
                  </a:lnTo>
                  <a:lnTo>
                    <a:pt x="0" y="70103"/>
                  </a:lnTo>
                  <a:lnTo>
                    <a:pt x="27050" y="70103"/>
                  </a:lnTo>
                  <a:lnTo>
                    <a:pt x="37266" y="68032"/>
                  </a:lnTo>
                  <a:lnTo>
                    <a:pt x="45624" y="62388"/>
                  </a:lnTo>
                  <a:lnTo>
                    <a:pt x="51268" y="54030"/>
                  </a:lnTo>
                  <a:lnTo>
                    <a:pt x="53340" y="43814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85076" y="1889760"/>
              <a:ext cx="178435" cy="35560"/>
            </a:xfrm>
            <a:custGeom>
              <a:avLst/>
              <a:gdLst/>
              <a:ahLst/>
              <a:cxnLst/>
              <a:rect l="l" t="t" r="r" b="b"/>
              <a:pathLst>
                <a:path w="178434" h="35560">
                  <a:moveTo>
                    <a:pt x="178307" y="0"/>
                  </a:moveTo>
                  <a:lnTo>
                    <a:pt x="0" y="0"/>
                  </a:lnTo>
                  <a:lnTo>
                    <a:pt x="30606" y="32003"/>
                  </a:lnTo>
                  <a:lnTo>
                    <a:pt x="37719" y="35051"/>
                  </a:lnTo>
                  <a:lnTo>
                    <a:pt x="140716" y="35051"/>
                  </a:lnTo>
                  <a:lnTo>
                    <a:pt x="147700" y="32003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99122" y="1889760"/>
              <a:ext cx="64769" cy="35560"/>
            </a:xfrm>
            <a:custGeom>
              <a:avLst/>
              <a:gdLst/>
              <a:ahLst/>
              <a:cxnLst/>
              <a:rect l="l" t="t" r="r" b="b"/>
              <a:pathLst>
                <a:path w="64770" h="35560">
                  <a:moveTo>
                    <a:pt x="64261" y="0"/>
                  </a:moveTo>
                  <a:lnTo>
                    <a:pt x="37592" y="0"/>
                  </a:lnTo>
                  <a:lnTo>
                    <a:pt x="7111" y="32003"/>
                  </a:lnTo>
                  <a:lnTo>
                    <a:pt x="0" y="35051"/>
                  </a:lnTo>
                  <a:lnTo>
                    <a:pt x="26670" y="35051"/>
                  </a:lnTo>
                  <a:lnTo>
                    <a:pt x="33781" y="32003"/>
                  </a:lnTo>
                  <a:lnTo>
                    <a:pt x="64261" y="0"/>
                  </a:lnTo>
                  <a:close/>
                </a:path>
              </a:pathLst>
            </a:custGeom>
            <a:solidFill>
              <a:srgbClr val="090909">
                <a:alpha val="2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95160" y="1959864"/>
              <a:ext cx="358140" cy="350520"/>
            </a:xfrm>
            <a:custGeom>
              <a:avLst/>
              <a:gdLst/>
              <a:ahLst/>
              <a:cxnLst/>
              <a:rect l="l" t="t" r="r" b="b"/>
              <a:pathLst>
                <a:path w="358140" h="350519">
                  <a:moveTo>
                    <a:pt x="179070" y="0"/>
                  </a:moveTo>
                  <a:lnTo>
                    <a:pt x="131497" y="6261"/>
                  </a:lnTo>
                  <a:lnTo>
                    <a:pt x="88730" y="23932"/>
                  </a:lnTo>
                  <a:lnTo>
                    <a:pt x="52482" y="51339"/>
                  </a:lnTo>
                  <a:lnTo>
                    <a:pt x="24468" y="86811"/>
                  </a:lnTo>
                  <a:lnTo>
                    <a:pt x="6402" y="128675"/>
                  </a:lnTo>
                  <a:lnTo>
                    <a:pt x="0" y="175260"/>
                  </a:lnTo>
                  <a:lnTo>
                    <a:pt x="6402" y="221844"/>
                  </a:lnTo>
                  <a:lnTo>
                    <a:pt x="24468" y="263708"/>
                  </a:lnTo>
                  <a:lnTo>
                    <a:pt x="52482" y="299180"/>
                  </a:lnTo>
                  <a:lnTo>
                    <a:pt x="88730" y="326587"/>
                  </a:lnTo>
                  <a:lnTo>
                    <a:pt x="131497" y="344258"/>
                  </a:lnTo>
                  <a:lnTo>
                    <a:pt x="179070" y="350519"/>
                  </a:lnTo>
                  <a:lnTo>
                    <a:pt x="226686" y="344258"/>
                  </a:lnTo>
                  <a:lnTo>
                    <a:pt x="269465" y="326587"/>
                  </a:lnTo>
                  <a:lnTo>
                    <a:pt x="305704" y="299180"/>
                  </a:lnTo>
                  <a:lnTo>
                    <a:pt x="333699" y="263708"/>
                  </a:lnTo>
                  <a:lnTo>
                    <a:pt x="351745" y="221844"/>
                  </a:lnTo>
                  <a:lnTo>
                    <a:pt x="358140" y="175260"/>
                  </a:lnTo>
                  <a:lnTo>
                    <a:pt x="351745" y="128675"/>
                  </a:lnTo>
                  <a:lnTo>
                    <a:pt x="333699" y="86811"/>
                  </a:lnTo>
                  <a:lnTo>
                    <a:pt x="305704" y="51339"/>
                  </a:lnTo>
                  <a:lnTo>
                    <a:pt x="269465" y="23932"/>
                  </a:lnTo>
                  <a:lnTo>
                    <a:pt x="226686" y="6261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618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61276" y="1959864"/>
              <a:ext cx="192405" cy="350520"/>
            </a:xfrm>
            <a:custGeom>
              <a:avLst/>
              <a:gdLst/>
              <a:ahLst/>
              <a:cxnLst/>
              <a:rect l="l" t="t" r="r" b="b"/>
              <a:pathLst>
                <a:path w="192404" h="350519">
                  <a:moveTo>
                    <a:pt x="13462" y="0"/>
                  </a:moveTo>
                  <a:lnTo>
                    <a:pt x="9017" y="0"/>
                  </a:lnTo>
                  <a:lnTo>
                    <a:pt x="0" y="762"/>
                  </a:lnTo>
                  <a:lnTo>
                    <a:pt x="44606" y="9657"/>
                  </a:lnTo>
                  <a:lnTo>
                    <a:pt x="84266" y="28617"/>
                  </a:lnTo>
                  <a:lnTo>
                    <a:pt x="117570" y="56149"/>
                  </a:lnTo>
                  <a:lnTo>
                    <a:pt x="143105" y="90762"/>
                  </a:lnTo>
                  <a:lnTo>
                    <a:pt x="159461" y="130963"/>
                  </a:lnTo>
                  <a:lnTo>
                    <a:pt x="165226" y="175260"/>
                  </a:lnTo>
                  <a:lnTo>
                    <a:pt x="159461" y="219556"/>
                  </a:lnTo>
                  <a:lnTo>
                    <a:pt x="143105" y="259757"/>
                  </a:lnTo>
                  <a:lnTo>
                    <a:pt x="117570" y="294370"/>
                  </a:lnTo>
                  <a:lnTo>
                    <a:pt x="84266" y="321902"/>
                  </a:lnTo>
                  <a:lnTo>
                    <a:pt x="44606" y="340862"/>
                  </a:lnTo>
                  <a:lnTo>
                    <a:pt x="0" y="349758"/>
                  </a:lnTo>
                  <a:lnTo>
                    <a:pt x="9017" y="350519"/>
                  </a:lnTo>
                  <a:lnTo>
                    <a:pt x="13462" y="350519"/>
                  </a:lnTo>
                  <a:lnTo>
                    <a:pt x="60952" y="344258"/>
                  </a:lnTo>
                  <a:lnTo>
                    <a:pt x="103613" y="326587"/>
                  </a:lnTo>
                  <a:lnTo>
                    <a:pt x="139747" y="299180"/>
                  </a:lnTo>
                  <a:lnTo>
                    <a:pt x="167658" y="263708"/>
                  </a:lnTo>
                  <a:lnTo>
                    <a:pt x="185649" y="221844"/>
                  </a:lnTo>
                  <a:lnTo>
                    <a:pt x="192024" y="175260"/>
                  </a:lnTo>
                  <a:lnTo>
                    <a:pt x="185649" y="128675"/>
                  </a:lnTo>
                  <a:lnTo>
                    <a:pt x="167658" y="86811"/>
                  </a:lnTo>
                  <a:lnTo>
                    <a:pt x="139747" y="51339"/>
                  </a:lnTo>
                  <a:lnTo>
                    <a:pt x="103613" y="23932"/>
                  </a:lnTo>
                  <a:lnTo>
                    <a:pt x="60952" y="6261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0024" y="2048256"/>
              <a:ext cx="249935" cy="2011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987540" y="1889759"/>
              <a:ext cx="90170" cy="508000"/>
            </a:xfrm>
            <a:custGeom>
              <a:avLst/>
              <a:gdLst/>
              <a:ahLst/>
              <a:cxnLst/>
              <a:rect l="l" t="t" r="r" b="b"/>
              <a:pathLst>
                <a:path w="90170" h="508000">
                  <a:moveTo>
                    <a:pt x="89916" y="0"/>
                  </a:moveTo>
                  <a:lnTo>
                    <a:pt x="62103" y="0"/>
                  </a:lnTo>
                  <a:lnTo>
                    <a:pt x="51600" y="2082"/>
                  </a:lnTo>
                  <a:lnTo>
                    <a:pt x="43002" y="7721"/>
                  </a:lnTo>
                  <a:lnTo>
                    <a:pt x="37185" y="16078"/>
                  </a:lnTo>
                  <a:lnTo>
                    <a:pt x="35052" y="26289"/>
                  </a:lnTo>
                  <a:lnTo>
                    <a:pt x="35052" y="153162"/>
                  </a:lnTo>
                  <a:lnTo>
                    <a:pt x="14478" y="197700"/>
                  </a:lnTo>
                  <a:lnTo>
                    <a:pt x="7620" y="245046"/>
                  </a:lnTo>
                  <a:lnTo>
                    <a:pt x="7658" y="245364"/>
                  </a:lnTo>
                  <a:lnTo>
                    <a:pt x="0" y="245364"/>
                  </a:lnTo>
                  <a:lnTo>
                    <a:pt x="901" y="263779"/>
                  </a:lnTo>
                  <a:lnTo>
                    <a:pt x="3619" y="281940"/>
                  </a:lnTo>
                  <a:lnTo>
                    <a:pt x="8140" y="299732"/>
                  </a:lnTo>
                  <a:lnTo>
                    <a:pt x="14478" y="316992"/>
                  </a:lnTo>
                  <a:lnTo>
                    <a:pt x="23952" y="312928"/>
                  </a:lnTo>
                  <a:lnTo>
                    <a:pt x="35052" y="336931"/>
                  </a:lnTo>
                  <a:lnTo>
                    <a:pt x="35052" y="437515"/>
                  </a:lnTo>
                  <a:lnTo>
                    <a:pt x="35052" y="481203"/>
                  </a:lnTo>
                  <a:lnTo>
                    <a:pt x="37185" y="491426"/>
                  </a:lnTo>
                  <a:lnTo>
                    <a:pt x="43002" y="499783"/>
                  </a:lnTo>
                  <a:lnTo>
                    <a:pt x="51600" y="505421"/>
                  </a:lnTo>
                  <a:lnTo>
                    <a:pt x="62103" y="507492"/>
                  </a:lnTo>
                  <a:lnTo>
                    <a:pt x="89916" y="507492"/>
                  </a:lnTo>
                  <a:lnTo>
                    <a:pt x="79197" y="505421"/>
                  </a:lnTo>
                  <a:lnTo>
                    <a:pt x="70485" y="499783"/>
                  </a:lnTo>
                  <a:lnTo>
                    <a:pt x="64617" y="491426"/>
                  </a:lnTo>
                  <a:lnTo>
                    <a:pt x="62484" y="481203"/>
                  </a:lnTo>
                  <a:lnTo>
                    <a:pt x="62484" y="338455"/>
                  </a:lnTo>
                  <a:lnTo>
                    <a:pt x="61595" y="335407"/>
                  </a:lnTo>
                  <a:lnTo>
                    <a:pt x="59817" y="332740"/>
                  </a:lnTo>
                  <a:lnTo>
                    <a:pt x="41236" y="290118"/>
                  </a:lnTo>
                  <a:lnTo>
                    <a:pt x="35052" y="245033"/>
                  </a:lnTo>
                  <a:lnTo>
                    <a:pt x="41236" y="199923"/>
                  </a:lnTo>
                  <a:lnTo>
                    <a:pt x="59817" y="157226"/>
                  </a:lnTo>
                  <a:lnTo>
                    <a:pt x="61595" y="154559"/>
                  </a:lnTo>
                  <a:lnTo>
                    <a:pt x="62484" y="151511"/>
                  </a:lnTo>
                  <a:lnTo>
                    <a:pt x="62484" y="26289"/>
                  </a:lnTo>
                  <a:lnTo>
                    <a:pt x="64617" y="16078"/>
                  </a:lnTo>
                  <a:lnTo>
                    <a:pt x="70485" y="7721"/>
                  </a:lnTo>
                  <a:lnTo>
                    <a:pt x="79197" y="2082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86016" y="1880615"/>
              <a:ext cx="375285" cy="525780"/>
            </a:xfrm>
            <a:custGeom>
              <a:avLst/>
              <a:gdLst/>
              <a:ahLst/>
              <a:cxnLst/>
              <a:rect l="l" t="t" r="r" b="b"/>
              <a:pathLst>
                <a:path w="375284" h="525780">
                  <a:moveTo>
                    <a:pt x="24384" y="292354"/>
                  </a:moveTo>
                  <a:lnTo>
                    <a:pt x="20320" y="282448"/>
                  </a:lnTo>
                  <a:lnTo>
                    <a:pt x="17145" y="280416"/>
                  </a:lnTo>
                  <a:lnTo>
                    <a:pt x="9652" y="280416"/>
                  </a:lnTo>
                  <a:lnTo>
                    <a:pt x="6858" y="281940"/>
                  </a:lnTo>
                  <a:lnTo>
                    <a:pt x="1524" y="291592"/>
                  </a:lnTo>
                  <a:lnTo>
                    <a:pt x="6604" y="298704"/>
                  </a:lnTo>
                  <a:lnTo>
                    <a:pt x="13335" y="298704"/>
                  </a:lnTo>
                  <a:lnTo>
                    <a:pt x="19558" y="298704"/>
                  </a:lnTo>
                  <a:lnTo>
                    <a:pt x="24384" y="292354"/>
                  </a:lnTo>
                  <a:close/>
                </a:path>
                <a:path w="375284" h="525780">
                  <a:moveTo>
                    <a:pt x="134112" y="197358"/>
                  </a:moveTo>
                  <a:lnTo>
                    <a:pt x="130175" y="193548"/>
                  </a:lnTo>
                  <a:lnTo>
                    <a:pt x="125222" y="193548"/>
                  </a:lnTo>
                  <a:lnTo>
                    <a:pt x="109943" y="197015"/>
                  </a:lnTo>
                  <a:lnTo>
                    <a:pt x="98894" y="206146"/>
                  </a:lnTo>
                  <a:lnTo>
                    <a:pt x="92176" y="218998"/>
                  </a:lnTo>
                  <a:lnTo>
                    <a:pt x="89916" y="233680"/>
                  </a:lnTo>
                  <a:lnTo>
                    <a:pt x="89916" y="238506"/>
                  </a:lnTo>
                  <a:lnTo>
                    <a:pt x="93853" y="242316"/>
                  </a:lnTo>
                  <a:lnTo>
                    <a:pt x="103632" y="242316"/>
                  </a:lnTo>
                  <a:lnTo>
                    <a:pt x="107569" y="238506"/>
                  </a:lnTo>
                  <a:lnTo>
                    <a:pt x="107569" y="233680"/>
                  </a:lnTo>
                  <a:lnTo>
                    <a:pt x="108356" y="226796"/>
                  </a:lnTo>
                  <a:lnTo>
                    <a:pt x="111150" y="219303"/>
                  </a:lnTo>
                  <a:lnTo>
                    <a:pt x="116560" y="213296"/>
                  </a:lnTo>
                  <a:lnTo>
                    <a:pt x="125222" y="210820"/>
                  </a:lnTo>
                  <a:lnTo>
                    <a:pt x="130175" y="210820"/>
                  </a:lnTo>
                  <a:lnTo>
                    <a:pt x="134112" y="206883"/>
                  </a:lnTo>
                  <a:lnTo>
                    <a:pt x="134112" y="197358"/>
                  </a:lnTo>
                  <a:close/>
                </a:path>
                <a:path w="375284" h="525780">
                  <a:moveTo>
                    <a:pt x="323088" y="234061"/>
                  </a:moveTo>
                  <a:lnTo>
                    <a:pt x="317538" y="204368"/>
                  </a:lnTo>
                  <a:lnTo>
                    <a:pt x="305181" y="184873"/>
                  </a:lnTo>
                  <a:lnTo>
                    <a:pt x="305181" y="234061"/>
                  </a:lnTo>
                  <a:lnTo>
                    <a:pt x="301218" y="257276"/>
                  </a:lnTo>
                  <a:lnTo>
                    <a:pt x="284937" y="287210"/>
                  </a:lnTo>
                  <a:lnTo>
                    <a:pt x="249720" y="321538"/>
                  </a:lnTo>
                  <a:lnTo>
                    <a:pt x="188976" y="357886"/>
                  </a:lnTo>
                  <a:lnTo>
                    <a:pt x="128168" y="321538"/>
                  </a:lnTo>
                  <a:lnTo>
                    <a:pt x="92964" y="287210"/>
                  </a:lnTo>
                  <a:lnTo>
                    <a:pt x="76708" y="257276"/>
                  </a:lnTo>
                  <a:lnTo>
                    <a:pt x="72771" y="234061"/>
                  </a:lnTo>
                  <a:lnTo>
                    <a:pt x="76835" y="210997"/>
                  </a:lnTo>
                  <a:lnTo>
                    <a:pt x="88087" y="192557"/>
                  </a:lnTo>
                  <a:lnTo>
                    <a:pt x="105067" y="180327"/>
                  </a:lnTo>
                  <a:lnTo>
                    <a:pt x="126365" y="175895"/>
                  </a:lnTo>
                  <a:lnTo>
                    <a:pt x="126619" y="175895"/>
                  </a:lnTo>
                  <a:lnTo>
                    <a:pt x="170459" y="191122"/>
                  </a:lnTo>
                  <a:lnTo>
                    <a:pt x="183261" y="204597"/>
                  </a:lnTo>
                  <a:lnTo>
                    <a:pt x="186055" y="205994"/>
                  </a:lnTo>
                  <a:lnTo>
                    <a:pt x="192024" y="205994"/>
                  </a:lnTo>
                  <a:lnTo>
                    <a:pt x="194691" y="204597"/>
                  </a:lnTo>
                  <a:lnTo>
                    <a:pt x="196342" y="202184"/>
                  </a:lnTo>
                  <a:lnTo>
                    <a:pt x="207467" y="191122"/>
                  </a:lnTo>
                  <a:lnTo>
                    <a:pt x="218808" y="184023"/>
                  </a:lnTo>
                  <a:lnTo>
                    <a:pt x="220687" y="182854"/>
                  </a:lnTo>
                  <a:lnTo>
                    <a:pt x="235483" y="177685"/>
                  </a:lnTo>
                  <a:lnTo>
                    <a:pt x="251333" y="175895"/>
                  </a:lnTo>
                  <a:lnTo>
                    <a:pt x="251587" y="175895"/>
                  </a:lnTo>
                  <a:lnTo>
                    <a:pt x="272808" y="180327"/>
                  </a:lnTo>
                  <a:lnTo>
                    <a:pt x="289814" y="192557"/>
                  </a:lnTo>
                  <a:lnTo>
                    <a:pt x="301091" y="210997"/>
                  </a:lnTo>
                  <a:lnTo>
                    <a:pt x="305181" y="234061"/>
                  </a:lnTo>
                  <a:lnTo>
                    <a:pt x="305181" y="184873"/>
                  </a:lnTo>
                  <a:lnTo>
                    <a:pt x="302336" y="180378"/>
                  </a:lnTo>
                  <a:lnTo>
                    <a:pt x="295998" y="175895"/>
                  </a:lnTo>
                  <a:lnTo>
                    <a:pt x="279628" y="164338"/>
                  </a:lnTo>
                  <a:lnTo>
                    <a:pt x="251587" y="158496"/>
                  </a:lnTo>
                  <a:lnTo>
                    <a:pt x="251333" y="158496"/>
                  </a:lnTo>
                  <a:lnTo>
                    <a:pt x="233972" y="160185"/>
                  </a:lnTo>
                  <a:lnTo>
                    <a:pt x="217474" y="165125"/>
                  </a:lnTo>
                  <a:lnTo>
                    <a:pt x="202323" y="173126"/>
                  </a:lnTo>
                  <a:lnTo>
                    <a:pt x="188976" y="184023"/>
                  </a:lnTo>
                  <a:lnTo>
                    <a:pt x="178955" y="175895"/>
                  </a:lnTo>
                  <a:lnTo>
                    <a:pt x="175552" y="173126"/>
                  </a:lnTo>
                  <a:lnTo>
                    <a:pt x="160362" y="165125"/>
                  </a:lnTo>
                  <a:lnTo>
                    <a:pt x="143891" y="160185"/>
                  </a:lnTo>
                  <a:lnTo>
                    <a:pt x="126619" y="158496"/>
                  </a:lnTo>
                  <a:lnTo>
                    <a:pt x="126365" y="158496"/>
                  </a:lnTo>
                  <a:lnTo>
                    <a:pt x="98259" y="164338"/>
                  </a:lnTo>
                  <a:lnTo>
                    <a:pt x="75565" y="180378"/>
                  </a:lnTo>
                  <a:lnTo>
                    <a:pt x="60388" y="204368"/>
                  </a:lnTo>
                  <a:lnTo>
                    <a:pt x="54864" y="234061"/>
                  </a:lnTo>
                  <a:lnTo>
                    <a:pt x="59270" y="261213"/>
                  </a:lnTo>
                  <a:lnTo>
                    <a:pt x="77470" y="295846"/>
                  </a:lnTo>
                  <a:lnTo>
                    <a:pt x="116903" y="334975"/>
                  </a:lnTo>
                  <a:lnTo>
                    <a:pt x="185039" y="375539"/>
                  </a:lnTo>
                  <a:lnTo>
                    <a:pt x="187579" y="376428"/>
                  </a:lnTo>
                  <a:lnTo>
                    <a:pt x="190246" y="376428"/>
                  </a:lnTo>
                  <a:lnTo>
                    <a:pt x="191643" y="376047"/>
                  </a:lnTo>
                  <a:lnTo>
                    <a:pt x="192913" y="375539"/>
                  </a:lnTo>
                  <a:lnTo>
                    <a:pt x="222529" y="357886"/>
                  </a:lnTo>
                  <a:lnTo>
                    <a:pt x="260985" y="334975"/>
                  </a:lnTo>
                  <a:lnTo>
                    <a:pt x="300431" y="295846"/>
                  </a:lnTo>
                  <a:lnTo>
                    <a:pt x="318655" y="261213"/>
                  </a:lnTo>
                  <a:lnTo>
                    <a:pt x="323088" y="234061"/>
                  </a:lnTo>
                  <a:close/>
                </a:path>
                <a:path w="375284" h="525780">
                  <a:moveTo>
                    <a:pt x="375119" y="254127"/>
                  </a:moveTo>
                  <a:lnTo>
                    <a:pt x="368427" y="205638"/>
                  </a:lnTo>
                  <a:lnTo>
                    <a:pt x="348361" y="159893"/>
                  </a:lnTo>
                  <a:lnTo>
                    <a:pt x="348361" y="134747"/>
                  </a:lnTo>
                  <a:lnTo>
                    <a:pt x="348322" y="34925"/>
                  </a:lnTo>
                  <a:lnTo>
                    <a:pt x="330454" y="5397"/>
                  </a:lnTo>
                  <a:lnTo>
                    <a:pt x="330454" y="25273"/>
                  </a:lnTo>
                  <a:lnTo>
                    <a:pt x="330454" y="134747"/>
                  </a:lnTo>
                  <a:lnTo>
                    <a:pt x="300875" y="107251"/>
                  </a:lnTo>
                  <a:lnTo>
                    <a:pt x="267639" y="87630"/>
                  </a:lnTo>
                  <a:lnTo>
                    <a:pt x="228155" y="74206"/>
                  </a:lnTo>
                  <a:lnTo>
                    <a:pt x="187579" y="69850"/>
                  </a:lnTo>
                  <a:lnTo>
                    <a:pt x="146977" y="74206"/>
                  </a:lnTo>
                  <a:lnTo>
                    <a:pt x="108737" y="86880"/>
                  </a:lnTo>
                  <a:lnTo>
                    <a:pt x="74168" y="107251"/>
                  </a:lnTo>
                  <a:lnTo>
                    <a:pt x="44577" y="134747"/>
                  </a:lnTo>
                  <a:lnTo>
                    <a:pt x="44577" y="25273"/>
                  </a:lnTo>
                  <a:lnTo>
                    <a:pt x="52578" y="17526"/>
                  </a:lnTo>
                  <a:lnTo>
                    <a:pt x="94361" y="17526"/>
                  </a:lnTo>
                  <a:lnTo>
                    <a:pt x="117221" y="41402"/>
                  </a:lnTo>
                  <a:lnTo>
                    <a:pt x="122809" y="46075"/>
                  </a:lnTo>
                  <a:lnTo>
                    <a:pt x="129159" y="49555"/>
                  </a:lnTo>
                  <a:lnTo>
                    <a:pt x="136080" y="51714"/>
                  </a:lnTo>
                  <a:lnTo>
                    <a:pt x="143383" y="52451"/>
                  </a:lnTo>
                  <a:lnTo>
                    <a:pt x="231775" y="52451"/>
                  </a:lnTo>
                  <a:lnTo>
                    <a:pt x="264045" y="34925"/>
                  </a:lnTo>
                  <a:lnTo>
                    <a:pt x="280797" y="17526"/>
                  </a:lnTo>
                  <a:lnTo>
                    <a:pt x="322580" y="17526"/>
                  </a:lnTo>
                  <a:lnTo>
                    <a:pt x="330454" y="25273"/>
                  </a:lnTo>
                  <a:lnTo>
                    <a:pt x="330454" y="5397"/>
                  </a:lnTo>
                  <a:lnTo>
                    <a:pt x="326440" y="2755"/>
                  </a:lnTo>
                  <a:lnTo>
                    <a:pt x="312547" y="0"/>
                  </a:lnTo>
                  <a:lnTo>
                    <a:pt x="256413" y="0"/>
                  </a:lnTo>
                  <a:lnTo>
                    <a:pt x="256413" y="17526"/>
                  </a:lnTo>
                  <a:lnTo>
                    <a:pt x="241681" y="32893"/>
                  </a:lnTo>
                  <a:lnTo>
                    <a:pt x="236982" y="34925"/>
                  </a:lnTo>
                  <a:lnTo>
                    <a:pt x="138938" y="34925"/>
                  </a:lnTo>
                  <a:lnTo>
                    <a:pt x="134239" y="32893"/>
                  </a:lnTo>
                  <a:lnTo>
                    <a:pt x="119507" y="17526"/>
                  </a:lnTo>
                  <a:lnTo>
                    <a:pt x="256413" y="17526"/>
                  </a:lnTo>
                  <a:lnTo>
                    <a:pt x="256413" y="0"/>
                  </a:lnTo>
                  <a:lnTo>
                    <a:pt x="62611" y="0"/>
                  </a:lnTo>
                  <a:lnTo>
                    <a:pt x="48653" y="2755"/>
                  </a:lnTo>
                  <a:lnTo>
                    <a:pt x="37274" y="10248"/>
                  </a:lnTo>
                  <a:lnTo>
                    <a:pt x="29603" y="21386"/>
                  </a:lnTo>
                  <a:lnTo>
                    <a:pt x="26822" y="34925"/>
                  </a:lnTo>
                  <a:lnTo>
                    <a:pt x="26797" y="159893"/>
                  </a:lnTo>
                  <a:lnTo>
                    <a:pt x="15265" y="181889"/>
                  </a:lnTo>
                  <a:lnTo>
                    <a:pt x="6870" y="205155"/>
                  </a:lnTo>
                  <a:lnTo>
                    <a:pt x="1739" y="229349"/>
                  </a:lnTo>
                  <a:lnTo>
                    <a:pt x="0" y="254127"/>
                  </a:lnTo>
                  <a:lnTo>
                    <a:pt x="0" y="258953"/>
                  </a:lnTo>
                  <a:lnTo>
                    <a:pt x="4064" y="262890"/>
                  </a:lnTo>
                  <a:lnTo>
                    <a:pt x="13970" y="262890"/>
                  </a:lnTo>
                  <a:lnTo>
                    <a:pt x="17907" y="258953"/>
                  </a:lnTo>
                  <a:lnTo>
                    <a:pt x="17907" y="254127"/>
                  </a:lnTo>
                  <a:lnTo>
                    <a:pt x="23964" y="209867"/>
                  </a:lnTo>
                  <a:lnTo>
                    <a:pt x="41059" y="170103"/>
                  </a:lnTo>
                  <a:lnTo>
                    <a:pt x="67589" y="136398"/>
                  </a:lnTo>
                  <a:lnTo>
                    <a:pt x="101930" y="110363"/>
                  </a:lnTo>
                  <a:lnTo>
                    <a:pt x="142455" y="93586"/>
                  </a:lnTo>
                  <a:lnTo>
                    <a:pt x="187579" y="87630"/>
                  </a:lnTo>
                  <a:lnTo>
                    <a:pt x="196875" y="87884"/>
                  </a:lnTo>
                  <a:lnTo>
                    <a:pt x="267843" y="108445"/>
                  </a:lnTo>
                  <a:lnTo>
                    <a:pt x="306146" y="137731"/>
                  </a:lnTo>
                  <a:lnTo>
                    <a:pt x="335991" y="175323"/>
                  </a:lnTo>
                  <a:lnTo>
                    <a:pt x="353060" y="216916"/>
                  </a:lnTo>
                  <a:lnTo>
                    <a:pt x="356971" y="262280"/>
                  </a:lnTo>
                  <a:lnTo>
                    <a:pt x="349237" y="304622"/>
                  </a:lnTo>
                  <a:lnTo>
                    <a:pt x="331343" y="342531"/>
                  </a:lnTo>
                  <a:lnTo>
                    <a:pt x="330454" y="343611"/>
                  </a:lnTo>
                  <a:lnTo>
                    <a:pt x="330454" y="373761"/>
                  </a:lnTo>
                  <a:lnTo>
                    <a:pt x="330454" y="457327"/>
                  </a:lnTo>
                  <a:lnTo>
                    <a:pt x="330454" y="476631"/>
                  </a:lnTo>
                  <a:lnTo>
                    <a:pt x="330454" y="500507"/>
                  </a:lnTo>
                  <a:lnTo>
                    <a:pt x="322580" y="508254"/>
                  </a:lnTo>
                  <a:lnTo>
                    <a:pt x="52578" y="508254"/>
                  </a:lnTo>
                  <a:lnTo>
                    <a:pt x="44577" y="500507"/>
                  </a:lnTo>
                  <a:lnTo>
                    <a:pt x="44577" y="476631"/>
                  </a:lnTo>
                  <a:lnTo>
                    <a:pt x="50038" y="479933"/>
                  </a:lnTo>
                  <a:lnTo>
                    <a:pt x="56134" y="481584"/>
                  </a:lnTo>
                  <a:lnTo>
                    <a:pt x="318897" y="481584"/>
                  </a:lnTo>
                  <a:lnTo>
                    <a:pt x="325120" y="479933"/>
                  </a:lnTo>
                  <a:lnTo>
                    <a:pt x="330454" y="476631"/>
                  </a:lnTo>
                  <a:lnTo>
                    <a:pt x="330454" y="457327"/>
                  </a:lnTo>
                  <a:lnTo>
                    <a:pt x="322580" y="465201"/>
                  </a:lnTo>
                  <a:lnTo>
                    <a:pt x="52578" y="465201"/>
                  </a:lnTo>
                  <a:lnTo>
                    <a:pt x="44577" y="457327"/>
                  </a:lnTo>
                  <a:lnTo>
                    <a:pt x="44577" y="373888"/>
                  </a:lnTo>
                  <a:lnTo>
                    <a:pt x="53543" y="383413"/>
                  </a:lnTo>
                  <a:lnTo>
                    <a:pt x="63119" y="392328"/>
                  </a:lnTo>
                  <a:lnTo>
                    <a:pt x="95694" y="415188"/>
                  </a:lnTo>
                  <a:lnTo>
                    <a:pt x="133477" y="431038"/>
                  </a:lnTo>
                  <a:lnTo>
                    <a:pt x="173888" y="438277"/>
                  </a:lnTo>
                  <a:lnTo>
                    <a:pt x="187579" y="438912"/>
                  </a:lnTo>
                  <a:lnTo>
                    <a:pt x="228155" y="434543"/>
                  </a:lnTo>
                  <a:lnTo>
                    <a:pt x="266344" y="421817"/>
                  </a:lnTo>
                  <a:lnTo>
                    <a:pt x="268351" y="420624"/>
                  </a:lnTo>
                  <a:lnTo>
                    <a:pt x="300875" y="401358"/>
                  </a:lnTo>
                  <a:lnTo>
                    <a:pt x="330454" y="373761"/>
                  </a:lnTo>
                  <a:lnTo>
                    <a:pt x="330454" y="343611"/>
                  </a:lnTo>
                  <a:lnTo>
                    <a:pt x="304736" y="374523"/>
                  </a:lnTo>
                  <a:lnTo>
                    <a:pt x="270929" y="399173"/>
                  </a:lnTo>
                  <a:lnTo>
                    <a:pt x="231381" y="415023"/>
                  </a:lnTo>
                  <a:lnTo>
                    <a:pt x="187579" y="420624"/>
                  </a:lnTo>
                  <a:lnTo>
                    <a:pt x="175196" y="420052"/>
                  </a:lnTo>
                  <a:lnTo>
                    <a:pt x="126923" y="409498"/>
                  </a:lnTo>
                  <a:lnTo>
                    <a:pt x="83807" y="385648"/>
                  </a:lnTo>
                  <a:lnTo>
                    <a:pt x="70065" y="373888"/>
                  </a:lnTo>
                  <a:lnTo>
                    <a:pt x="65341" y="369455"/>
                  </a:lnTo>
                  <a:lnTo>
                    <a:pt x="36639" y="329996"/>
                  </a:lnTo>
                  <a:lnTo>
                    <a:pt x="29845" y="315595"/>
                  </a:lnTo>
                  <a:lnTo>
                    <a:pt x="26543" y="313563"/>
                  </a:lnTo>
                  <a:lnTo>
                    <a:pt x="22098" y="313563"/>
                  </a:lnTo>
                  <a:lnTo>
                    <a:pt x="21082" y="313817"/>
                  </a:lnTo>
                  <a:lnTo>
                    <a:pt x="19939" y="314198"/>
                  </a:lnTo>
                  <a:lnTo>
                    <a:pt x="17780" y="315087"/>
                  </a:lnTo>
                  <a:lnTo>
                    <a:pt x="15875" y="316738"/>
                  </a:lnTo>
                  <a:lnTo>
                    <a:pt x="14922" y="319024"/>
                  </a:lnTo>
                  <a:lnTo>
                    <a:pt x="13970" y="321056"/>
                  </a:lnTo>
                  <a:lnTo>
                    <a:pt x="13970" y="323596"/>
                  </a:lnTo>
                  <a:lnTo>
                    <a:pt x="14859" y="325755"/>
                  </a:lnTo>
                  <a:lnTo>
                    <a:pt x="17589" y="331597"/>
                  </a:lnTo>
                  <a:lnTo>
                    <a:pt x="20485" y="337312"/>
                  </a:lnTo>
                  <a:lnTo>
                    <a:pt x="23545" y="342938"/>
                  </a:lnTo>
                  <a:lnTo>
                    <a:pt x="26720" y="348361"/>
                  </a:lnTo>
                  <a:lnTo>
                    <a:pt x="26797" y="490728"/>
                  </a:lnTo>
                  <a:lnTo>
                    <a:pt x="29603" y="504355"/>
                  </a:lnTo>
                  <a:lnTo>
                    <a:pt x="37274" y="515493"/>
                  </a:lnTo>
                  <a:lnTo>
                    <a:pt x="48653" y="523024"/>
                  </a:lnTo>
                  <a:lnTo>
                    <a:pt x="62611" y="525780"/>
                  </a:lnTo>
                  <a:lnTo>
                    <a:pt x="312547" y="525780"/>
                  </a:lnTo>
                  <a:lnTo>
                    <a:pt x="326440" y="523024"/>
                  </a:lnTo>
                  <a:lnTo>
                    <a:pt x="337832" y="515493"/>
                  </a:lnTo>
                  <a:lnTo>
                    <a:pt x="342823" y="508254"/>
                  </a:lnTo>
                  <a:lnTo>
                    <a:pt x="345528" y="504355"/>
                  </a:lnTo>
                  <a:lnTo>
                    <a:pt x="348361" y="490728"/>
                  </a:lnTo>
                  <a:lnTo>
                    <a:pt x="348361" y="476631"/>
                  </a:lnTo>
                  <a:lnTo>
                    <a:pt x="348361" y="465201"/>
                  </a:lnTo>
                  <a:lnTo>
                    <a:pt x="348361" y="373761"/>
                  </a:lnTo>
                  <a:lnTo>
                    <a:pt x="348361" y="348361"/>
                  </a:lnTo>
                  <a:lnTo>
                    <a:pt x="368427" y="302628"/>
                  </a:lnTo>
                  <a:lnTo>
                    <a:pt x="375119" y="254127"/>
                  </a:lnTo>
                  <a:close/>
                </a:path>
              </a:pathLst>
            </a:custGeom>
            <a:solidFill>
              <a:srgbClr val="49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95215" y="1865376"/>
            <a:ext cx="375094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1"/>
            <a:ext cx="9143999" cy="51435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12" y="429040"/>
            <a:ext cx="1029375" cy="92812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83" y="1758575"/>
            <a:ext cx="1274063" cy="13668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60" y="1965293"/>
            <a:ext cx="1771875" cy="95343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749" y="3477535"/>
            <a:ext cx="750938" cy="1223438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341057" y="733917"/>
            <a:ext cx="328618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e-sosyal misiniz?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a-sosyal mi?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367056" y="531114"/>
            <a:ext cx="328618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Hayat nehri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netten akmıyor!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2928905" y="2091081"/>
            <a:ext cx="328618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İnternete bağlı ol,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bağımlı olma.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424113" y="3580992"/>
            <a:ext cx="328618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Sosyal çevreni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sosyal medya ile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kısıtlama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234929" y="3598146"/>
            <a:ext cx="328618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Telefonun çeksin,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ama seni içine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çekmesin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93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433" y="1203769"/>
            <a:ext cx="8288020" cy="3592829"/>
            <a:chOff x="420433" y="1203769"/>
            <a:chExt cx="8288020" cy="3592829"/>
          </a:xfrm>
        </p:grpSpPr>
        <p:sp>
          <p:nvSpPr>
            <p:cNvPr id="3" name="object 3"/>
            <p:cNvSpPr/>
            <p:nvPr/>
          </p:nvSpPr>
          <p:spPr>
            <a:xfrm>
              <a:off x="425195" y="1208532"/>
              <a:ext cx="8278495" cy="3583304"/>
            </a:xfrm>
            <a:custGeom>
              <a:avLst/>
              <a:gdLst/>
              <a:ahLst/>
              <a:cxnLst/>
              <a:rect l="l" t="t" r="r" b="b"/>
              <a:pathLst>
                <a:path w="8278495" h="3583304">
                  <a:moveTo>
                    <a:pt x="8278368" y="0"/>
                  </a:moveTo>
                  <a:lnTo>
                    <a:pt x="0" y="0"/>
                  </a:lnTo>
                  <a:lnTo>
                    <a:pt x="0" y="3582924"/>
                  </a:lnTo>
                  <a:lnTo>
                    <a:pt x="8278368" y="3582924"/>
                  </a:lnTo>
                  <a:lnTo>
                    <a:pt x="8278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195" y="1208532"/>
              <a:ext cx="8278495" cy="3583304"/>
            </a:xfrm>
            <a:custGeom>
              <a:avLst/>
              <a:gdLst/>
              <a:ahLst/>
              <a:cxnLst/>
              <a:rect l="l" t="t" r="r" b="b"/>
              <a:pathLst>
                <a:path w="8278495" h="3583304">
                  <a:moveTo>
                    <a:pt x="0" y="3582924"/>
                  </a:moveTo>
                  <a:lnTo>
                    <a:pt x="8278368" y="3582924"/>
                  </a:lnTo>
                  <a:lnTo>
                    <a:pt x="8278368" y="0"/>
                  </a:lnTo>
                  <a:lnTo>
                    <a:pt x="0" y="0"/>
                  </a:lnTo>
                  <a:lnTo>
                    <a:pt x="0" y="3582924"/>
                  </a:lnTo>
                  <a:close/>
                </a:path>
              </a:pathLst>
            </a:custGeom>
            <a:ln w="9525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92952" y="684276"/>
            <a:ext cx="2331720" cy="276225"/>
            <a:chOff x="6092952" y="684276"/>
            <a:chExt cx="2331720" cy="276225"/>
          </a:xfrm>
        </p:grpSpPr>
        <p:sp>
          <p:nvSpPr>
            <p:cNvPr id="6" name="object 6"/>
            <p:cNvSpPr/>
            <p:nvPr/>
          </p:nvSpPr>
          <p:spPr>
            <a:xfrm>
              <a:off x="6092952" y="684276"/>
              <a:ext cx="2331720" cy="276225"/>
            </a:xfrm>
            <a:custGeom>
              <a:avLst/>
              <a:gdLst/>
              <a:ahLst/>
              <a:cxnLst/>
              <a:rect l="l" t="t" r="r" b="b"/>
              <a:pathLst>
                <a:path w="2331720" h="276225">
                  <a:moveTo>
                    <a:pt x="2193798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7028" y="181526"/>
                  </a:lnTo>
                  <a:lnTo>
                    <a:pt x="26602" y="219388"/>
                  </a:lnTo>
                  <a:lnTo>
                    <a:pt x="56455" y="249241"/>
                  </a:lnTo>
                  <a:lnTo>
                    <a:pt x="94317" y="268815"/>
                  </a:lnTo>
                  <a:lnTo>
                    <a:pt x="137922" y="275844"/>
                  </a:lnTo>
                  <a:lnTo>
                    <a:pt x="2193798" y="275844"/>
                  </a:lnTo>
                  <a:lnTo>
                    <a:pt x="2237402" y="268815"/>
                  </a:lnTo>
                  <a:lnTo>
                    <a:pt x="2275264" y="249241"/>
                  </a:lnTo>
                  <a:lnTo>
                    <a:pt x="2305117" y="219388"/>
                  </a:lnTo>
                  <a:lnTo>
                    <a:pt x="2324691" y="181526"/>
                  </a:lnTo>
                  <a:lnTo>
                    <a:pt x="2331720" y="137922"/>
                  </a:lnTo>
                  <a:lnTo>
                    <a:pt x="2324691" y="94317"/>
                  </a:lnTo>
                  <a:lnTo>
                    <a:pt x="2305117" y="56455"/>
                  </a:lnTo>
                  <a:lnTo>
                    <a:pt x="2275264" y="26602"/>
                  </a:lnTo>
                  <a:lnTo>
                    <a:pt x="2237402" y="7028"/>
                  </a:lnTo>
                  <a:lnTo>
                    <a:pt x="2193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6448" y="736092"/>
              <a:ext cx="173735" cy="1722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546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NEDİR?</a:t>
            </a:r>
            <a:endParaRPr sz="2800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61187" y="1885314"/>
            <a:ext cx="74352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967B4"/>
                </a:solidFill>
                <a:latin typeface="竂鋓窍"/>
              </a:rPr>
              <a:t>TEKNOLOJİ;</a:t>
            </a:r>
            <a:r>
              <a:rPr spc="70" dirty="0">
                <a:solidFill>
                  <a:srgbClr val="4967B4"/>
                </a:solidFill>
                <a:latin typeface="竂鋓窍"/>
              </a:rPr>
              <a:t> </a:t>
            </a:r>
            <a:r>
              <a:rPr dirty="0">
                <a:latin typeface="竂鋓窍"/>
              </a:rPr>
              <a:t>insanların</a:t>
            </a:r>
            <a:r>
              <a:rPr spc="135" dirty="0">
                <a:latin typeface="竂鋓窍"/>
              </a:rPr>
              <a:t> </a:t>
            </a:r>
            <a:r>
              <a:rPr dirty="0">
                <a:latin typeface="竂鋓窍"/>
              </a:rPr>
              <a:t>ihtiyaçları</a:t>
            </a:r>
            <a:r>
              <a:rPr spc="140" dirty="0">
                <a:latin typeface="竂鋓窍"/>
              </a:rPr>
              <a:t> </a:t>
            </a:r>
            <a:r>
              <a:rPr dirty="0">
                <a:latin typeface="竂鋓窍"/>
              </a:rPr>
              <a:t>yönünde</a:t>
            </a:r>
            <a:r>
              <a:rPr spc="105" dirty="0">
                <a:latin typeface="竂鋓窍"/>
              </a:rPr>
              <a:t> </a:t>
            </a:r>
            <a:r>
              <a:rPr dirty="0">
                <a:latin typeface="竂鋓窍"/>
              </a:rPr>
              <a:t>oluşturulmuş</a:t>
            </a:r>
            <a:r>
              <a:rPr spc="180" dirty="0">
                <a:latin typeface="竂鋓窍"/>
              </a:rPr>
              <a:t> </a:t>
            </a:r>
            <a:r>
              <a:rPr dirty="0">
                <a:latin typeface="竂鋓窍"/>
              </a:rPr>
              <a:t>ve</a:t>
            </a:r>
            <a:r>
              <a:rPr spc="120" dirty="0">
                <a:latin typeface="竂鋓窍"/>
              </a:rPr>
              <a:t> </a:t>
            </a:r>
            <a:r>
              <a:rPr dirty="0">
                <a:latin typeface="竂鋓窍"/>
              </a:rPr>
              <a:t>yine</a:t>
            </a:r>
            <a:r>
              <a:rPr spc="95" dirty="0">
                <a:latin typeface="竂鋓窍"/>
              </a:rPr>
              <a:t> </a:t>
            </a:r>
            <a:r>
              <a:rPr dirty="0">
                <a:latin typeface="竂鋓窍"/>
              </a:rPr>
              <a:t>insanlar</a:t>
            </a:r>
            <a:r>
              <a:rPr spc="120" dirty="0">
                <a:latin typeface="竂鋓窍"/>
              </a:rPr>
              <a:t> </a:t>
            </a:r>
            <a:r>
              <a:rPr spc="-10" dirty="0">
                <a:latin typeface="竂鋓窍"/>
              </a:rPr>
              <a:t>tarafından </a:t>
            </a:r>
            <a:r>
              <a:rPr dirty="0">
                <a:latin typeface="竂鋓窍"/>
              </a:rPr>
              <a:t>gerçekleştirilmiş</a:t>
            </a:r>
            <a:r>
              <a:rPr spc="135" dirty="0">
                <a:latin typeface="竂鋓窍"/>
              </a:rPr>
              <a:t> </a:t>
            </a:r>
            <a:r>
              <a:rPr dirty="0">
                <a:latin typeface="竂鋓窍"/>
              </a:rPr>
              <a:t>her</a:t>
            </a:r>
            <a:r>
              <a:rPr spc="125" dirty="0">
                <a:latin typeface="竂鋓窍"/>
              </a:rPr>
              <a:t> </a:t>
            </a:r>
            <a:r>
              <a:rPr dirty="0">
                <a:latin typeface="竂鋓窍"/>
              </a:rPr>
              <a:t>türlü</a:t>
            </a:r>
            <a:r>
              <a:rPr spc="150" dirty="0">
                <a:latin typeface="竂鋓窍"/>
              </a:rPr>
              <a:t> </a:t>
            </a:r>
            <a:r>
              <a:rPr dirty="0">
                <a:latin typeface="竂鋓窍"/>
              </a:rPr>
              <a:t>araç-gereç</a:t>
            </a:r>
            <a:r>
              <a:rPr spc="150" dirty="0">
                <a:latin typeface="竂鋓窍"/>
              </a:rPr>
              <a:t> </a:t>
            </a:r>
            <a:r>
              <a:rPr dirty="0">
                <a:latin typeface="竂鋓窍"/>
              </a:rPr>
              <a:t>ve</a:t>
            </a:r>
            <a:r>
              <a:rPr spc="135" dirty="0">
                <a:latin typeface="竂鋓窍"/>
              </a:rPr>
              <a:t> </a:t>
            </a:r>
            <a:r>
              <a:rPr dirty="0">
                <a:latin typeface="竂鋓窍"/>
              </a:rPr>
              <a:t>bu</a:t>
            </a:r>
            <a:r>
              <a:rPr spc="130" dirty="0">
                <a:latin typeface="竂鋓窍"/>
              </a:rPr>
              <a:t> </a:t>
            </a:r>
            <a:r>
              <a:rPr dirty="0">
                <a:latin typeface="竂鋓窍"/>
              </a:rPr>
              <a:t>araç</a:t>
            </a:r>
            <a:r>
              <a:rPr spc="150" dirty="0">
                <a:latin typeface="竂鋓窍"/>
              </a:rPr>
              <a:t> </a:t>
            </a:r>
            <a:r>
              <a:rPr dirty="0">
                <a:latin typeface="竂鋓窍"/>
              </a:rPr>
              <a:t>gereçlerin</a:t>
            </a:r>
            <a:r>
              <a:rPr spc="130" dirty="0">
                <a:latin typeface="竂鋓窍"/>
              </a:rPr>
              <a:t> </a:t>
            </a:r>
            <a:r>
              <a:rPr dirty="0">
                <a:latin typeface="竂鋓窍"/>
              </a:rPr>
              <a:t>tasarlanmasında</a:t>
            </a:r>
            <a:r>
              <a:rPr spc="150" dirty="0">
                <a:latin typeface="竂鋓窍"/>
              </a:rPr>
              <a:t> </a:t>
            </a:r>
            <a:r>
              <a:rPr dirty="0">
                <a:latin typeface="竂鋓窍"/>
              </a:rPr>
              <a:t>kullanılan</a:t>
            </a:r>
            <a:r>
              <a:rPr spc="200" dirty="0">
                <a:latin typeface="竂鋓窍"/>
              </a:rPr>
              <a:t> </a:t>
            </a:r>
            <a:r>
              <a:rPr spc="-10" dirty="0">
                <a:latin typeface="竂鋓窍"/>
              </a:rPr>
              <a:t>bilgiye denir.</a:t>
            </a:r>
          </a:p>
          <a:p>
            <a:pPr marL="12700" marR="509905">
              <a:lnSpc>
                <a:spcPct val="100000"/>
              </a:lnSpc>
            </a:pPr>
            <a:endParaRPr lang="tr-TR" spc="-10" dirty="0" smtClean="0">
              <a:latin typeface="竂鋓窍"/>
            </a:endParaRPr>
          </a:p>
          <a:p>
            <a:pPr marL="12700" marR="509905">
              <a:lnSpc>
                <a:spcPct val="100000"/>
              </a:lnSpc>
            </a:pPr>
            <a:r>
              <a:rPr dirty="0" smtClean="0">
                <a:solidFill>
                  <a:srgbClr val="4967B4"/>
                </a:solidFill>
                <a:latin typeface="竂鋓窍"/>
              </a:rPr>
              <a:t>BİLİNÇLİ</a:t>
            </a:r>
            <a:r>
              <a:rPr spc="85" dirty="0" smtClean="0">
                <a:solidFill>
                  <a:srgbClr val="4967B4"/>
                </a:solidFill>
                <a:latin typeface="竂鋓窍"/>
              </a:rPr>
              <a:t> </a:t>
            </a:r>
            <a:r>
              <a:rPr dirty="0">
                <a:solidFill>
                  <a:srgbClr val="4967B4"/>
                </a:solidFill>
                <a:latin typeface="竂鋓窍"/>
              </a:rPr>
              <a:t>TEKNOLOJİ</a:t>
            </a:r>
            <a:r>
              <a:rPr spc="75" dirty="0">
                <a:solidFill>
                  <a:srgbClr val="4967B4"/>
                </a:solidFill>
                <a:latin typeface="竂鋓窍"/>
              </a:rPr>
              <a:t> </a:t>
            </a:r>
            <a:r>
              <a:rPr dirty="0">
                <a:solidFill>
                  <a:srgbClr val="4967B4"/>
                </a:solidFill>
                <a:latin typeface="竂鋓窍"/>
              </a:rPr>
              <a:t>KULLANIMI;</a:t>
            </a:r>
            <a:r>
              <a:rPr spc="150" dirty="0">
                <a:solidFill>
                  <a:srgbClr val="4967B4"/>
                </a:solidFill>
                <a:latin typeface="竂鋓窍"/>
              </a:rPr>
              <a:t> </a:t>
            </a:r>
            <a:r>
              <a:rPr dirty="0">
                <a:latin typeface="竂鋓窍"/>
              </a:rPr>
              <a:t>internetin</a:t>
            </a:r>
            <a:r>
              <a:rPr spc="90" dirty="0">
                <a:latin typeface="竂鋓窍"/>
              </a:rPr>
              <a:t> </a:t>
            </a:r>
            <a:r>
              <a:rPr dirty="0">
                <a:latin typeface="竂鋓窍"/>
              </a:rPr>
              <a:t>ve</a:t>
            </a:r>
            <a:r>
              <a:rPr spc="114" dirty="0">
                <a:latin typeface="竂鋓窍"/>
              </a:rPr>
              <a:t> </a:t>
            </a:r>
            <a:r>
              <a:rPr dirty="0">
                <a:latin typeface="竂鋓窍"/>
              </a:rPr>
              <a:t>teknolojinin</a:t>
            </a:r>
            <a:r>
              <a:rPr spc="135" dirty="0">
                <a:latin typeface="竂鋓窍"/>
              </a:rPr>
              <a:t> </a:t>
            </a:r>
            <a:r>
              <a:rPr dirty="0">
                <a:latin typeface="竂鋓窍"/>
              </a:rPr>
              <a:t>sağlıklı</a:t>
            </a:r>
            <a:r>
              <a:rPr spc="150" dirty="0">
                <a:latin typeface="竂鋓窍"/>
              </a:rPr>
              <a:t> </a:t>
            </a:r>
            <a:r>
              <a:rPr dirty="0">
                <a:latin typeface="竂鋓窍"/>
              </a:rPr>
              <a:t>ve</a:t>
            </a:r>
            <a:r>
              <a:rPr spc="120" dirty="0">
                <a:latin typeface="竂鋓窍"/>
              </a:rPr>
              <a:t> </a:t>
            </a:r>
            <a:r>
              <a:rPr dirty="0">
                <a:latin typeface="竂鋓窍"/>
              </a:rPr>
              <a:t>doğru</a:t>
            </a:r>
            <a:r>
              <a:rPr spc="120" dirty="0">
                <a:latin typeface="竂鋓窍"/>
              </a:rPr>
              <a:t> </a:t>
            </a:r>
            <a:r>
              <a:rPr dirty="0">
                <a:latin typeface="竂鋓窍"/>
              </a:rPr>
              <a:t>olarak</a:t>
            </a:r>
            <a:r>
              <a:rPr spc="135" dirty="0">
                <a:latin typeface="竂鋓窍"/>
              </a:rPr>
              <a:t> </a:t>
            </a:r>
            <a:r>
              <a:rPr spc="-10" dirty="0">
                <a:latin typeface="竂鋓窍"/>
              </a:rPr>
              <a:t>nasıl </a:t>
            </a:r>
            <a:r>
              <a:rPr dirty="0">
                <a:latin typeface="竂鋓窍"/>
              </a:rPr>
              <a:t>kullanılacağını</a:t>
            </a:r>
            <a:r>
              <a:rPr spc="160" dirty="0">
                <a:latin typeface="竂鋓窍"/>
              </a:rPr>
              <a:t> </a:t>
            </a:r>
            <a:r>
              <a:rPr dirty="0">
                <a:latin typeface="竂鋓窍"/>
              </a:rPr>
              <a:t>bilmek</a:t>
            </a:r>
            <a:r>
              <a:rPr spc="95" dirty="0">
                <a:latin typeface="竂鋓窍"/>
              </a:rPr>
              <a:t> </a:t>
            </a:r>
            <a:r>
              <a:rPr dirty="0">
                <a:latin typeface="竂鋓窍"/>
              </a:rPr>
              <a:t>ve</a:t>
            </a:r>
            <a:r>
              <a:rPr spc="100" dirty="0">
                <a:latin typeface="竂鋓窍"/>
              </a:rPr>
              <a:t> </a:t>
            </a:r>
            <a:r>
              <a:rPr dirty="0">
                <a:latin typeface="竂鋓窍"/>
              </a:rPr>
              <a:t>bu</a:t>
            </a:r>
            <a:r>
              <a:rPr spc="120" dirty="0">
                <a:latin typeface="竂鋓窍"/>
              </a:rPr>
              <a:t> </a:t>
            </a:r>
            <a:r>
              <a:rPr dirty="0">
                <a:latin typeface="竂鋓窍"/>
              </a:rPr>
              <a:t>bilgileri</a:t>
            </a:r>
            <a:r>
              <a:rPr spc="105" dirty="0">
                <a:latin typeface="竂鋓窍"/>
              </a:rPr>
              <a:t> </a:t>
            </a:r>
            <a:r>
              <a:rPr dirty="0">
                <a:latin typeface="竂鋓窍"/>
              </a:rPr>
              <a:t>alışkanlık</a:t>
            </a:r>
            <a:r>
              <a:rPr spc="135" dirty="0">
                <a:latin typeface="竂鋓窍"/>
              </a:rPr>
              <a:t> </a:t>
            </a:r>
            <a:r>
              <a:rPr dirty="0">
                <a:latin typeface="竂鋓窍"/>
              </a:rPr>
              <a:t>haline</a:t>
            </a:r>
            <a:r>
              <a:rPr spc="110" dirty="0">
                <a:latin typeface="竂鋓窍"/>
              </a:rPr>
              <a:t> </a:t>
            </a:r>
            <a:r>
              <a:rPr spc="-10" dirty="0">
                <a:latin typeface="竂鋓窍"/>
              </a:rPr>
              <a:t>getirmektir</a:t>
            </a:r>
            <a:r>
              <a:rPr spc="-10" dirty="0" smtClean="0">
                <a:latin typeface="竂鋓窍"/>
              </a:rPr>
              <a:t>.</a:t>
            </a:r>
            <a:endParaRPr lang="tr-TR" spc="-10" dirty="0" smtClean="0">
              <a:latin typeface="竂鋓窍"/>
            </a:endParaRPr>
          </a:p>
          <a:p>
            <a:pPr marL="12700" marR="509905">
              <a:lnSpc>
                <a:spcPct val="100000"/>
              </a:lnSpc>
            </a:pPr>
            <a:endParaRPr lang="tr-TR" spc="-10" dirty="0" smtClean="0"/>
          </a:p>
          <a:p>
            <a:r>
              <a:rPr lang="tr-TR" spc="-10" dirty="0" smtClean="0">
                <a:solidFill>
                  <a:srgbClr val="0070C0"/>
                </a:solidFill>
                <a:latin typeface="竂鋓窍"/>
              </a:rPr>
              <a:t>BAĞIMLILIK;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kişinin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kullandığı bir nesne veya yaptığı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bir eylem üzerinde kontrolünü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kaybetmesi ve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onsuz </a:t>
            </a:r>
            <a:r>
              <a:rPr lang="tr-TR" sz="1600" dirty="0" smtClean="0">
                <a:solidFill>
                  <a:schemeClr val="tx1"/>
                </a:solidFill>
                <a:latin typeface="竂鋓窍"/>
              </a:rPr>
              <a:t>bir yaşam sürememeye başlamasıdır.</a:t>
            </a:r>
          </a:p>
          <a:p>
            <a:endParaRPr lang="tr-T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509905">
              <a:lnSpc>
                <a:spcPct val="100000"/>
              </a:lnSpc>
            </a:pPr>
            <a:endParaRPr spc="-1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55473" y="4155947"/>
            <a:ext cx="598170" cy="841375"/>
            <a:chOff x="155473" y="4155947"/>
            <a:chExt cx="598170" cy="8413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73" y="4155947"/>
              <a:ext cx="598110" cy="8412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33" y="4218457"/>
              <a:ext cx="390093" cy="4099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4177" y="4379975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19240" y="0"/>
                  </a:moveTo>
                  <a:lnTo>
                    <a:pt x="0" y="73152"/>
                  </a:lnTo>
                  <a:lnTo>
                    <a:pt x="73126" y="53174"/>
                  </a:lnTo>
                  <a:lnTo>
                    <a:pt x="19240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78" y="4579619"/>
              <a:ext cx="54442" cy="563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272" y="4600981"/>
              <a:ext cx="54487" cy="548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857" y="4620793"/>
              <a:ext cx="304684" cy="1538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351" y="4728971"/>
              <a:ext cx="321426" cy="17221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6103" y="3582746"/>
            <a:ext cx="1207897" cy="156075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0" y="377316"/>
            <a:ext cx="544830" cy="607060"/>
            <a:chOff x="0" y="377316"/>
            <a:chExt cx="544830" cy="607060"/>
          </a:xfrm>
        </p:grpSpPr>
        <p:sp>
          <p:nvSpPr>
            <p:cNvPr id="20" name="object 20"/>
            <p:cNvSpPr/>
            <p:nvPr/>
          </p:nvSpPr>
          <p:spPr>
            <a:xfrm>
              <a:off x="0" y="377697"/>
              <a:ext cx="544830" cy="584200"/>
            </a:xfrm>
            <a:custGeom>
              <a:avLst/>
              <a:gdLst/>
              <a:ahLst/>
              <a:cxnLst/>
              <a:rect l="l" t="t" r="r" b="b"/>
              <a:pathLst>
                <a:path w="544830" h="584200">
                  <a:moveTo>
                    <a:pt x="371182" y="0"/>
                  </a:moveTo>
                  <a:lnTo>
                    <a:pt x="46521" y="53593"/>
                  </a:lnTo>
                  <a:lnTo>
                    <a:pt x="7777" y="68308"/>
                  </a:lnTo>
                  <a:lnTo>
                    <a:pt x="0" y="75654"/>
                  </a:lnTo>
                  <a:lnTo>
                    <a:pt x="0" y="412278"/>
                  </a:lnTo>
                  <a:lnTo>
                    <a:pt x="14189" y="498221"/>
                  </a:lnTo>
                  <a:lnTo>
                    <a:pt x="28884" y="536906"/>
                  </a:lnTo>
                  <a:lnTo>
                    <a:pt x="56333" y="565959"/>
                  </a:lnTo>
                  <a:lnTo>
                    <a:pt x="92688" y="582606"/>
                  </a:lnTo>
                  <a:lnTo>
                    <a:pt x="134099" y="584073"/>
                  </a:lnTo>
                  <a:lnTo>
                    <a:pt x="458762" y="530478"/>
                  </a:lnTo>
                  <a:lnTo>
                    <a:pt x="497463" y="515764"/>
                  </a:lnTo>
                  <a:lnTo>
                    <a:pt x="526518" y="488299"/>
                  </a:lnTo>
                  <a:lnTo>
                    <a:pt x="543163" y="451951"/>
                  </a:lnTo>
                  <a:lnTo>
                    <a:pt x="544639" y="410590"/>
                  </a:lnTo>
                  <a:lnTo>
                    <a:pt x="491020" y="85851"/>
                  </a:lnTo>
                  <a:lnTo>
                    <a:pt x="476329" y="47166"/>
                  </a:lnTo>
                  <a:lnTo>
                    <a:pt x="448889" y="18113"/>
                  </a:lnTo>
                  <a:lnTo>
                    <a:pt x="412554" y="1466"/>
                  </a:lnTo>
                  <a:lnTo>
                    <a:pt x="371182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77316"/>
              <a:ext cx="464350" cy="6065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69" y="594867"/>
              <a:ext cx="196315" cy="2054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1"/>
            <a:ext cx="9143999" cy="51435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08" y="3116118"/>
            <a:ext cx="1362432" cy="12284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56" y="560091"/>
            <a:ext cx="1274063" cy="13668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17" y="4038341"/>
            <a:ext cx="1502712" cy="80860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48" y="1098715"/>
            <a:ext cx="750938" cy="1223438"/>
          </a:xfrm>
          <a:prstGeom prst="rect">
            <a:avLst/>
          </a:prstGeom>
        </p:spPr>
      </p:pic>
      <p:sp>
        <p:nvSpPr>
          <p:cNvPr id="50" name="Metin kutusu 49"/>
          <p:cNvSpPr txBox="1"/>
          <p:nvPr/>
        </p:nvSpPr>
        <p:spPr>
          <a:xfrm>
            <a:off x="2563985" y="711758"/>
            <a:ext cx="3286188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Sıfır teknoloji değil,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sınırsız teknoloji değil,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yeterince teknoloji.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920891" y="2583760"/>
            <a:ext cx="3286188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Teknoloji çözüm üretir,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bağımlılık sorun üretir.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679170" y="2477625"/>
            <a:ext cx="328618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Azı karar,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çoğu zarar.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361950"/>
            <a:ext cx="7130390" cy="430887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TEKNOLOJİ BAĞIMILIĞININ BELİRTİLERİ</a:t>
            </a:r>
            <a:endParaRPr lang="tr-TR" sz="2800" dirty="0">
              <a:latin typeface="竂鋓窍"/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09750"/>
            <a:ext cx="1001387" cy="9051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124200" y="1276350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>
                <a:latin typeface="竂鋓窍"/>
              </a:rPr>
              <a:t>Teknoloji bağımlısı bir kişi;</a:t>
            </a:r>
            <a:endParaRPr lang="tr-TR" sz="1500" dirty="0">
              <a:latin typeface="竂鋓窍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272415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Ruhsal ve bedensel sıkıntılara rağmen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teknolojiyi kullanmaya devam eder.</a:t>
            </a:r>
            <a:endParaRPr lang="tr-TR" sz="1500" dirty="0">
              <a:solidFill>
                <a:schemeClr val="tx1"/>
              </a:solidFill>
              <a:latin typeface="竂鋓窍"/>
            </a:endParaRPr>
          </a:p>
        </p:txBody>
      </p:sp>
      <p:grpSp>
        <p:nvGrpSpPr>
          <p:cNvPr id="8" name="Grup 2085"/>
          <p:cNvGrpSpPr/>
          <p:nvPr/>
        </p:nvGrpSpPr>
        <p:grpSpPr>
          <a:xfrm>
            <a:off x="3429000" y="3486150"/>
            <a:ext cx="1828800" cy="990600"/>
            <a:chOff x="4982000" y="3003122"/>
            <a:chExt cx="2482198" cy="1149799"/>
          </a:xfrm>
        </p:grpSpPr>
        <p:pic>
          <p:nvPicPr>
            <p:cNvPr id="9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474" y="3003122"/>
              <a:ext cx="731250" cy="1023750"/>
            </a:xfrm>
            <a:prstGeom prst="rect">
              <a:avLst/>
            </a:prstGeom>
          </p:spPr>
        </p:pic>
        <p:sp>
          <p:nvSpPr>
            <p:cNvPr id="10" name="Line 64"/>
            <p:cNvSpPr>
              <a:spLocks noChangeShapeType="1"/>
            </p:cNvSpPr>
            <p:nvPr/>
          </p:nvSpPr>
          <p:spPr bwMode="auto">
            <a:xfrm>
              <a:off x="4982000" y="4152921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1" name="10 Metin kutusu"/>
          <p:cNvSpPr txBox="1"/>
          <p:nvPr/>
        </p:nvSpPr>
        <p:spPr>
          <a:xfrm>
            <a:off x="2895600" y="4543336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Bağımlı olduğu şeyle gittikçe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daha çok vakit geçirmek ister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885950"/>
            <a:ext cx="990600" cy="990600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5486400" y="295275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Teknolojiyi istediği gibi kullanamazsa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aksi, asabi ve öfkeli olur.</a:t>
            </a:r>
            <a:endParaRPr lang="tr-TR" sz="1500" dirty="0">
              <a:solidFill>
                <a:schemeClr val="tx1"/>
              </a:solidFill>
              <a:latin typeface="竂鋓窍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38150"/>
            <a:ext cx="7739990" cy="861774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TEKNOLOJİ BAĞIMILIĞININ BELİRTİLERİ</a:t>
            </a:r>
            <a:endParaRPr lang="tr-TR" sz="2800" dirty="0">
              <a:latin typeface="竂鋓窍"/>
            </a:endParaRPr>
          </a:p>
        </p:txBody>
      </p:sp>
      <p:pic>
        <p:nvPicPr>
          <p:cNvPr id="4" name="Resim 20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28750"/>
            <a:ext cx="1057500" cy="102375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-304800" y="249555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Bağımlı olduğu şeyi kullanmazken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bile onu düşünür.</a:t>
            </a:r>
            <a:endParaRPr lang="tr-TR" sz="1500" dirty="0">
              <a:solidFill>
                <a:schemeClr val="tx1"/>
              </a:solidFill>
              <a:latin typeface="竂鋓窍"/>
            </a:endParaRPr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28950"/>
            <a:ext cx="1600200" cy="14097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2971800" y="127635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>
                <a:latin typeface="竂鋓窍"/>
              </a:rPr>
              <a:t>Teknoloji bağımlısı bir kişi;</a:t>
            </a:r>
            <a:endParaRPr lang="tr-TR" sz="1500" dirty="0">
              <a:latin typeface="竂鋓窍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43000" y="4358670"/>
            <a:ext cx="701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Bilgisayarda, tablette ve telefonda oyun oynarken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ya da internette vakit geçirirken zamanın nasıl geçtiğini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anlamıyorsak ve oyunu bırakamıyorsak bu bir uyarı işareti olabilir. </a:t>
            </a:r>
            <a:endParaRPr lang="tr-TR" sz="1500" dirty="0">
              <a:solidFill>
                <a:schemeClr val="tx1"/>
              </a:solidFill>
              <a:latin typeface="竂鋓窍"/>
            </a:endParaRPr>
          </a:p>
        </p:txBody>
      </p:sp>
      <p:pic>
        <p:nvPicPr>
          <p:cNvPr id="9" name="Resim 20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657350"/>
            <a:ext cx="933750" cy="106875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6477000" y="272415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Sorumluluklarını yerine</a:t>
            </a:r>
          </a:p>
          <a:p>
            <a:pPr algn="ctr"/>
            <a:r>
              <a:rPr lang="tr-TR" sz="1500" dirty="0" smtClean="0">
                <a:solidFill>
                  <a:schemeClr val="tx1"/>
                </a:solidFill>
                <a:latin typeface="竂鋓窍"/>
              </a:rPr>
              <a:t>getirmekte zorlanır.</a:t>
            </a:r>
            <a:endParaRPr lang="tr-TR" sz="1500" dirty="0">
              <a:solidFill>
                <a:schemeClr val="tx1"/>
              </a:solidFill>
              <a:latin typeface="竂鋓窍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438150"/>
            <a:ext cx="5441950" cy="430887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TEKNOLOJİK BAĞIMLILIKLAR</a:t>
            </a:r>
            <a:endParaRPr lang="tr-TR" sz="2800" dirty="0">
              <a:latin typeface="竂鋓窍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57200" y="2800350"/>
            <a:ext cx="8077200" cy="206375"/>
          </a:xfrm>
          <a:custGeom>
            <a:avLst/>
            <a:gdLst>
              <a:gd name="T0" fmla="*/ 2919 w 2935"/>
              <a:gd name="T1" fmla="*/ 32 h 32"/>
              <a:gd name="T2" fmla="*/ 16 w 2935"/>
              <a:gd name="T3" fmla="*/ 32 h 32"/>
              <a:gd name="T4" fmla="*/ 0 w 2935"/>
              <a:gd name="T5" fmla="*/ 16 h 32"/>
              <a:gd name="T6" fmla="*/ 16 w 2935"/>
              <a:gd name="T7" fmla="*/ 0 h 32"/>
              <a:gd name="T8" fmla="*/ 2919 w 2935"/>
              <a:gd name="T9" fmla="*/ 0 h 32"/>
              <a:gd name="T10" fmla="*/ 2935 w 2935"/>
              <a:gd name="T11" fmla="*/ 16 h 32"/>
              <a:gd name="T12" fmla="*/ 2919 w 2935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5" h="32">
                <a:moveTo>
                  <a:pt x="2919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19" y="0"/>
                  <a:pt x="2919" y="0"/>
                  <a:pt x="2919" y="0"/>
                </a:cubicBezTo>
                <a:cubicBezTo>
                  <a:pt x="2927" y="0"/>
                  <a:pt x="2935" y="7"/>
                  <a:pt x="2935" y="16"/>
                </a:cubicBezTo>
                <a:cubicBezTo>
                  <a:pt x="2935" y="25"/>
                  <a:pt x="2927" y="32"/>
                  <a:pt x="2919" y="32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20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350"/>
            <a:ext cx="1620000" cy="1620000"/>
          </a:xfrm>
          <a:prstGeom prst="rect">
            <a:avLst/>
          </a:prstGeom>
        </p:spPr>
      </p:pic>
      <p:pic>
        <p:nvPicPr>
          <p:cNvPr id="6" name="Resim 20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38350"/>
            <a:ext cx="1628901" cy="1620000"/>
          </a:xfrm>
          <a:prstGeom prst="rect">
            <a:avLst/>
          </a:prstGeom>
        </p:spPr>
      </p:pic>
      <p:pic>
        <p:nvPicPr>
          <p:cNvPr id="7" name="Resim 2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38350"/>
            <a:ext cx="1628901" cy="1620000"/>
          </a:xfrm>
          <a:prstGeom prst="rect">
            <a:avLst/>
          </a:prstGeom>
        </p:spPr>
      </p:pic>
      <p:pic>
        <p:nvPicPr>
          <p:cNvPr id="8" name="Resim 2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038350"/>
            <a:ext cx="1628901" cy="16200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685800" y="371475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smtClean="0">
                <a:solidFill>
                  <a:srgbClr val="FF0066"/>
                </a:solidFill>
                <a:latin typeface="竂鋓窍"/>
              </a:rPr>
              <a:t>İNTERNET ve SOSYAL MEDYA</a:t>
            </a:r>
            <a:endParaRPr lang="tr-TR" sz="1000" dirty="0">
              <a:solidFill>
                <a:srgbClr val="FF0066"/>
              </a:solidFill>
              <a:latin typeface="竂鋓窍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895600" y="371475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latin typeface="竂鋓窍"/>
              </a:rPr>
              <a:t>TABLET ve TELEFON</a:t>
            </a:r>
            <a:endParaRPr lang="tr-TR" sz="1000" dirty="0">
              <a:latin typeface="竂鋓窍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876800" y="37147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FFCC00"/>
                </a:solidFill>
              </a:rPr>
              <a:t>OYUN KONSOLLARI</a:t>
            </a:r>
            <a:endParaRPr lang="tr-TR" sz="1000" dirty="0">
              <a:solidFill>
                <a:srgbClr val="FFCC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400800" y="371475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00B050"/>
                </a:solidFill>
                <a:latin typeface="竂鋓窍"/>
              </a:rPr>
              <a:t>BİLGİSAYAR ve TELEVİZYON</a:t>
            </a:r>
            <a:endParaRPr lang="tr-TR" sz="1000" dirty="0">
              <a:solidFill>
                <a:srgbClr val="00B050"/>
              </a:solidFill>
              <a:latin typeface="竂鋓窍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61950"/>
            <a:ext cx="5441950" cy="430887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SOSYAL MEDYA BAĞIMLILIĞI</a:t>
            </a:r>
            <a:endParaRPr lang="tr-TR" sz="2800" dirty="0">
              <a:latin typeface="竂鋓窍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52400" y="1657350"/>
            <a:ext cx="7435215" cy="18466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Gerçek hayatınızın önüne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geçiyorsa,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Canınız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sıkılınca aklınıza gelen ilk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seçenekse,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Sürekli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bir şeyler paylaşma ihtiyacı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duyuyorsanız,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Aşırı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zaman alıyor, ulaşılamadığında huzursuzluk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oluşturuyorsa,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Günlük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hayatınızın ve sorumluluklarınızın aksamasına sebep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oluyorsa,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Gerçek </a:t>
            </a:r>
            <a:r>
              <a:rPr lang="tr-TR" dirty="0" smtClean="0">
                <a:solidFill>
                  <a:schemeClr val="tx1"/>
                </a:solidFill>
                <a:latin typeface="竂鋓窍"/>
              </a:rPr>
              <a:t>arkadaşlıkların yerini sanal arkadaşlıklar ve takipçiler alıyorsa,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竂鋓窍"/>
              </a:rPr>
              <a:t>... sosyal medya bağımlısı olabilirsiniz.</a:t>
            </a:r>
          </a:p>
          <a:p>
            <a:endParaRPr lang="tr-TR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629400" y="3028950"/>
            <a:ext cx="2154237" cy="1828800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58000" y="3257550"/>
            <a:ext cx="1676400" cy="1371600"/>
          </a:xfrm>
          <a:prstGeom prst="ellipse">
            <a:avLst/>
          </a:prstGeom>
          <a:blipFill dpi="0" rotWithShape="1">
            <a:blip r:embed="rId2"/>
            <a:srcRect/>
            <a:stretch>
              <a:fillRect l="-28000" t="-7000" r="-69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361950"/>
            <a:ext cx="5441950" cy="430887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CEP TELEFONU...</a:t>
            </a:r>
            <a:endParaRPr lang="tr-TR" sz="2800" dirty="0">
              <a:latin typeface="竂鋓窍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7435215" cy="2769989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竂鋓窍"/>
              </a:rPr>
              <a:t>Aşağıdaki cümlelerin en az 5’ine katılıyorsanız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竂鋓窍"/>
              </a:rPr>
              <a:t>cep telefonu bağımlısı olma riski taşıdığınız söylenebilir</a:t>
            </a:r>
            <a:r>
              <a:rPr lang="tr-TR" b="1" dirty="0" smtClean="0">
                <a:solidFill>
                  <a:schemeClr val="tx1"/>
                </a:solidFill>
                <a:latin typeface="竂鋓窍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竂鋓窍"/>
              </a:rPr>
              <a:t>Cep telefonumu sık sık kontrol ederim.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Cep telefonumu her zaman yanımda taşırım.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竂鋓窍"/>
              </a:rPr>
              <a:t>Uyuduğumda cep telefonum ulaşabileceğim yerde durur.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Cep telefonumu kullanmaktan günlük işlerime vakit ayıramıyorum.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竂鋓窍"/>
              </a:rPr>
              <a:t>Kendimi kötü hissettiğimde cep telefonumu kullanmak bana iyi gelir.</a:t>
            </a:r>
          </a:p>
          <a:p>
            <a:r>
              <a:rPr lang="tr-TR" dirty="0" smtClean="0">
                <a:solidFill>
                  <a:schemeClr val="tx1"/>
                </a:solidFill>
                <a:latin typeface="竂鋓窍"/>
              </a:rPr>
              <a:t>Cep telefonumu kullanmadığım zamanlarda kendimi kötü hissederim.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竂鋓窍"/>
              </a:rPr>
              <a:t>Başkalarıyla sohbette veya yemekte birlikteyken bile cep telefonumu sık sık kullanırım.</a:t>
            </a:r>
          </a:p>
          <a:p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858000" y="1352550"/>
            <a:ext cx="2064781" cy="1929098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010400" y="1504950"/>
            <a:ext cx="1752600" cy="1600200"/>
          </a:xfrm>
          <a:prstGeom prst="ellipse">
            <a:avLst/>
          </a:prstGeom>
          <a:blipFill dpi="0" rotWithShape="1">
            <a:blip r:embed="rId2"/>
            <a:srcRect/>
            <a:stretch>
              <a:fillRect l="-34000" t="-7000" r="-37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61950"/>
            <a:ext cx="5441950" cy="430887"/>
          </a:xfrm>
        </p:spPr>
        <p:txBody>
          <a:bodyPr/>
          <a:lstStyle/>
          <a:p>
            <a:r>
              <a:rPr lang="tr-TR" sz="2800" dirty="0" smtClean="0">
                <a:latin typeface="竂鋓窍"/>
              </a:rPr>
              <a:t>OYUN BAĞIMLILIĞI</a:t>
            </a:r>
            <a:endParaRPr lang="tr-TR" sz="2800" dirty="0">
              <a:latin typeface="竂鋓窍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4800" y="1581150"/>
            <a:ext cx="7435215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Giderek oyun başında daha fazla zaman geçiriyorsanız,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Oyun başında geçirilen süreyle ilgili tartışmalar yaşıyorsanız,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Aile ya da arkadaşlarla birlikte vakit geçirmek yerine oyun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oynamayı tercih ediyorsanız,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Oyunlarda alınan başarı ve ilerlemeleri gerçek hayattaki başarılardan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daha çok önemsemeye başlıyorsanız,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Fazla oyun oynamak yüzünden notlarınız düşüyorsa, devamsızlık sorunları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竂鋓窍"/>
              </a:rPr>
              <a:t>yaşıyor ve uykusuz kalıyorsanız, oyun bağımlısı olabilirsiniz!</a:t>
            </a:r>
          </a:p>
          <a:p>
            <a:endParaRPr lang="tr-TR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629400" y="2647950"/>
            <a:ext cx="2293381" cy="2233898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58000" y="2876550"/>
            <a:ext cx="1828800" cy="1781268"/>
          </a:xfrm>
          <a:prstGeom prst="ellipse">
            <a:avLst/>
          </a:prstGeom>
          <a:blipFill dpi="0" rotWithShape="1">
            <a:blip r:embed="rId2"/>
            <a:srcRect/>
            <a:stretch>
              <a:fillRect l="-34000" t="-7000" r="-37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374357"/>
                  </a:moveTo>
                  <a:lnTo>
                    <a:pt x="9143987" y="0"/>
                  </a:lnTo>
                  <a:lnTo>
                    <a:pt x="8663597" y="0"/>
                  </a:lnTo>
                  <a:lnTo>
                    <a:pt x="8424672" y="0"/>
                  </a:lnTo>
                  <a:lnTo>
                    <a:pt x="6385814" y="0"/>
                  </a:lnTo>
                  <a:lnTo>
                    <a:pt x="6376276" y="25247"/>
                  </a:lnTo>
                  <a:lnTo>
                    <a:pt x="6348882" y="81813"/>
                  </a:lnTo>
                  <a:lnTo>
                    <a:pt x="6314110" y="132600"/>
                  </a:lnTo>
                  <a:lnTo>
                    <a:pt x="6269393" y="179336"/>
                  </a:lnTo>
                  <a:lnTo>
                    <a:pt x="6212179" y="223748"/>
                  </a:lnTo>
                  <a:lnTo>
                    <a:pt x="6178105" y="245630"/>
                  </a:lnTo>
                  <a:lnTo>
                    <a:pt x="6139942" y="267589"/>
                  </a:lnTo>
                  <a:lnTo>
                    <a:pt x="6097384" y="289826"/>
                  </a:lnTo>
                  <a:lnTo>
                    <a:pt x="6050115" y="312572"/>
                  </a:lnTo>
                  <a:lnTo>
                    <a:pt x="5997816" y="336029"/>
                  </a:lnTo>
                  <a:lnTo>
                    <a:pt x="5940171" y="360426"/>
                  </a:lnTo>
                  <a:lnTo>
                    <a:pt x="5902566" y="375539"/>
                  </a:lnTo>
                  <a:lnTo>
                    <a:pt x="5864657" y="390042"/>
                  </a:lnTo>
                  <a:lnTo>
                    <a:pt x="5826480" y="404037"/>
                  </a:lnTo>
                  <a:lnTo>
                    <a:pt x="5788050" y="417614"/>
                  </a:lnTo>
                  <a:lnTo>
                    <a:pt x="5749429" y="430847"/>
                  </a:lnTo>
                  <a:lnTo>
                    <a:pt x="5476418" y="521716"/>
                  </a:lnTo>
                  <a:lnTo>
                    <a:pt x="5437467" y="535508"/>
                  </a:lnTo>
                  <a:lnTo>
                    <a:pt x="5398643" y="549757"/>
                  </a:lnTo>
                  <a:lnTo>
                    <a:pt x="5359984" y="564565"/>
                  </a:lnTo>
                  <a:lnTo>
                    <a:pt x="5321516" y="580009"/>
                  </a:lnTo>
                  <a:lnTo>
                    <a:pt x="5283276" y="596188"/>
                  </a:lnTo>
                  <a:lnTo>
                    <a:pt x="5245316" y="613194"/>
                  </a:lnTo>
                  <a:lnTo>
                    <a:pt x="5207647" y="631113"/>
                  </a:lnTo>
                  <a:lnTo>
                    <a:pt x="5170322" y="650024"/>
                  </a:lnTo>
                  <a:lnTo>
                    <a:pt x="5133378" y="670026"/>
                  </a:lnTo>
                  <a:lnTo>
                    <a:pt x="5096853" y="691197"/>
                  </a:lnTo>
                  <a:lnTo>
                    <a:pt x="5060759" y="713651"/>
                  </a:lnTo>
                  <a:lnTo>
                    <a:pt x="5025161" y="737438"/>
                  </a:lnTo>
                  <a:lnTo>
                    <a:pt x="4990084" y="762673"/>
                  </a:lnTo>
                  <a:lnTo>
                    <a:pt x="4955565" y="789444"/>
                  </a:lnTo>
                  <a:lnTo>
                    <a:pt x="4921643" y="817841"/>
                  </a:lnTo>
                  <a:lnTo>
                    <a:pt x="4888344" y="847928"/>
                  </a:lnTo>
                  <a:lnTo>
                    <a:pt x="4855705" y="879830"/>
                  </a:lnTo>
                  <a:lnTo>
                    <a:pt x="4823777" y="913612"/>
                  </a:lnTo>
                  <a:lnTo>
                    <a:pt x="4792599" y="949363"/>
                  </a:lnTo>
                  <a:lnTo>
                    <a:pt x="4762182" y="987183"/>
                  </a:lnTo>
                  <a:lnTo>
                    <a:pt x="4732579" y="1027150"/>
                  </a:lnTo>
                  <a:lnTo>
                    <a:pt x="4703826" y="1069365"/>
                  </a:lnTo>
                  <a:lnTo>
                    <a:pt x="4675949" y="1113904"/>
                  </a:lnTo>
                  <a:lnTo>
                    <a:pt x="4649000" y="1160856"/>
                  </a:lnTo>
                  <a:lnTo>
                    <a:pt x="4623003" y="1210322"/>
                  </a:lnTo>
                  <a:lnTo>
                    <a:pt x="4597997" y="1262380"/>
                  </a:lnTo>
                  <a:lnTo>
                    <a:pt x="4574019" y="1317129"/>
                  </a:lnTo>
                  <a:lnTo>
                    <a:pt x="4551108" y="1374648"/>
                  </a:lnTo>
                  <a:lnTo>
                    <a:pt x="4529290" y="1435023"/>
                  </a:lnTo>
                  <a:lnTo>
                    <a:pt x="4508627" y="1498346"/>
                  </a:lnTo>
                  <a:lnTo>
                    <a:pt x="4488281" y="1561211"/>
                  </a:lnTo>
                  <a:lnTo>
                    <a:pt x="4467415" y="1620291"/>
                  </a:lnTo>
                  <a:lnTo>
                    <a:pt x="4446016" y="1675714"/>
                  </a:lnTo>
                  <a:lnTo>
                    <a:pt x="4424083" y="1727619"/>
                  </a:lnTo>
                  <a:lnTo>
                    <a:pt x="4401604" y="1776133"/>
                  </a:lnTo>
                  <a:lnTo>
                    <a:pt x="4378579" y="1821395"/>
                  </a:lnTo>
                  <a:lnTo>
                    <a:pt x="4355008" y="1863534"/>
                  </a:lnTo>
                  <a:lnTo>
                    <a:pt x="4330865" y="1902701"/>
                  </a:lnTo>
                  <a:lnTo>
                    <a:pt x="4306163" y="1938997"/>
                  </a:lnTo>
                  <a:lnTo>
                    <a:pt x="4280903" y="1972576"/>
                  </a:lnTo>
                  <a:lnTo>
                    <a:pt x="4255059" y="2003564"/>
                  </a:lnTo>
                  <a:lnTo>
                    <a:pt x="4228630" y="2032101"/>
                  </a:lnTo>
                  <a:lnTo>
                    <a:pt x="4174032" y="2082342"/>
                  </a:lnTo>
                  <a:lnTo>
                    <a:pt x="4117060" y="2124341"/>
                  </a:lnTo>
                  <a:lnTo>
                    <a:pt x="4057662" y="2159190"/>
                  </a:lnTo>
                  <a:lnTo>
                    <a:pt x="3995813" y="2187930"/>
                  </a:lnTo>
                  <a:lnTo>
                    <a:pt x="3931462" y="2211628"/>
                  </a:lnTo>
                  <a:lnTo>
                    <a:pt x="3864559" y="2231364"/>
                  </a:lnTo>
                  <a:lnTo>
                    <a:pt x="3795077" y="2248179"/>
                  </a:lnTo>
                  <a:lnTo>
                    <a:pt x="3490518" y="2307602"/>
                  </a:lnTo>
                  <a:lnTo>
                    <a:pt x="3449358" y="2316340"/>
                  </a:lnTo>
                  <a:lnTo>
                    <a:pt x="3407511" y="2325814"/>
                  </a:lnTo>
                  <a:lnTo>
                    <a:pt x="3364941" y="2336152"/>
                  </a:lnTo>
                  <a:lnTo>
                    <a:pt x="3321672" y="2347493"/>
                  </a:lnTo>
                  <a:lnTo>
                    <a:pt x="3277679" y="2359964"/>
                  </a:lnTo>
                  <a:lnTo>
                    <a:pt x="3232962" y="2373706"/>
                  </a:lnTo>
                  <a:lnTo>
                    <a:pt x="3187522" y="2388844"/>
                  </a:lnTo>
                  <a:lnTo>
                    <a:pt x="3141345" y="2405507"/>
                  </a:lnTo>
                  <a:lnTo>
                    <a:pt x="3106013" y="2420074"/>
                  </a:lnTo>
                  <a:lnTo>
                    <a:pt x="3040494" y="2454694"/>
                  </a:lnTo>
                  <a:lnTo>
                    <a:pt x="2981312" y="2496172"/>
                  </a:lnTo>
                  <a:lnTo>
                    <a:pt x="2927896" y="2543962"/>
                  </a:lnTo>
                  <a:lnTo>
                    <a:pt x="2879674" y="2597493"/>
                  </a:lnTo>
                  <a:lnTo>
                    <a:pt x="2836062" y="2656205"/>
                  </a:lnTo>
                  <a:lnTo>
                    <a:pt x="2796514" y="2719552"/>
                  </a:lnTo>
                  <a:lnTo>
                    <a:pt x="2760421" y="2786951"/>
                  </a:lnTo>
                  <a:lnTo>
                    <a:pt x="2743492" y="2822003"/>
                  </a:lnTo>
                  <a:lnTo>
                    <a:pt x="2727223" y="2857868"/>
                  </a:lnTo>
                  <a:lnTo>
                    <a:pt x="2711539" y="2894457"/>
                  </a:lnTo>
                  <a:lnTo>
                    <a:pt x="2696349" y="2931718"/>
                  </a:lnTo>
                  <a:lnTo>
                    <a:pt x="2681605" y="2969577"/>
                  </a:lnTo>
                  <a:lnTo>
                    <a:pt x="2667228" y="3007969"/>
                  </a:lnTo>
                  <a:lnTo>
                    <a:pt x="2653131" y="3046806"/>
                  </a:lnTo>
                  <a:lnTo>
                    <a:pt x="2639263" y="3086036"/>
                  </a:lnTo>
                  <a:lnTo>
                    <a:pt x="2625547" y="3125584"/>
                  </a:lnTo>
                  <a:lnTo>
                    <a:pt x="2611907" y="3165373"/>
                  </a:lnTo>
                  <a:lnTo>
                    <a:pt x="2584564" y="3245421"/>
                  </a:lnTo>
                  <a:lnTo>
                    <a:pt x="2570734" y="3285528"/>
                  </a:lnTo>
                  <a:lnTo>
                    <a:pt x="2556687" y="3325609"/>
                  </a:lnTo>
                  <a:lnTo>
                    <a:pt x="2542349" y="3365589"/>
                  </a:lnTo>
                  <a:lnTo>
                    <a:pt x="2527668" y="3405390"/>
                  </a:lnTo>
                  <a:lnTo>
                    <a:pt x="2512555" y="3444951"/>
                  </a:lnTo>
                  <a:lnTo>
                    <a:pt x="2496947" y="3484207"/>
                  </a:lnTo>
                  <a:lnTo>
                    <a:pt x="2480780" y="3523069"/>
                  </a:lnTo>
                  <a:lnTo>
                    <a:pt x="2463965" y="3561486"/>
                  </a:lnTo>
                  <a:lnTo>
                    <a:pt x="2446426" y="3599370"/>
                  </a:lnTo>
                  <a:lnTo>
                    <a:pt x="2428125" y="3636670"/>
                  </a:lnTo>
                  <a:lnTo>
                    <a:pt x="2408948" y="3673310"/>
                  </a:lnTo>
                  <a:lnTo>
                    <a:pt x="2388857" y="3709212"/>
                  </a:lnTo>
                  <a:lnTo>
                    <a:pt x="2367762" y="3744315"/>
                  </a:lnTo>
                  <a:lnTo>
                    <a:pt x="2345588" y="3778542"/>
                  </a:lnTo>
                  <a:lnTo>
                    <a:pt x="2322284" y="3811828"/>
                  </a:lnTo>
                  <a:lnTo>
                    <a:pt x="2297747" y="3844112"/>
                  </a:lnTo>
                  <a:lnTo>
                    <a:pt x="2271941" y="3875303"/>
                  </a:lnTo>
                  <a:lnTo>
                    <a:pt x="2244763" y="3905339"/>
                  </a:lnTo>
                  <a:lnTo>
                    <a:pt x="2216162" y="3934155"/>
                  </a:lnTo>
                  <a:lnTo>
                    <a:pt x="2186051" y="3961688"/>
                  </a:lnTo>
                  <a:lnTo>
                    <a:pt x="2154377" y="3987850"/>
                  </a:lnTo>
                  <a:lnTo>
                    <a:pt x="2121052" y="4012577"/>
                  </a:lnTo>
                  <a:lnTo>
                    <a:pt x="2086013" y="4035806"/>
                  </a:lnTo>
                  <a:lnTo>
                    <a:pt x="2049170" y="4057472"/>
                  </a:lnTo>
                  <a:lnTo>
                    <a:pt x="2010486" y="4077487"/>
                  </a:lnTo>
                  <a:lnTo>
                    <a:pt x="1969846" y="4095788"/>
                  </a:lnTo>
                  <a:lnTo>
                    <a:pt x="1927225" y="4112310"/>
                  </a:lnTo>
                  <a:lnTo>
                    <a:pt x="1884438" y="4127068"/>
                  </a:lnTo>
                  <a:lnTo>
                    <a:pt x="1841855" y="4140733"/>
                  </a:lnTo>
                  <a:lnTo>
                    <a:pt x="1799475" y="4153382"/>
                  </a:lnTo>
                  <a:lnTo>
                    <a:pt x="1757286" y="4165092"/>
                  </a:lnTo>
                  <a:lnTo>
                    <a:pt x="1715300" y="4175937"/>
                  </a:lnTo>
                  <a:lnTo>
                    <a:pt x="1673529" y="4185983"/>
                  </a:lnTo>
                  <a:lnTo>
                    <a:pt x="1631962" y="4195305"/>
                  </a:lnTo>
                  <a:lnTo>
                    <a:pt x="1590611" y="4203992"/>
                  </a:lnTo>
                  <a:lnTo>
                    <a:pt x="1549488" y="4212082"/>
                  </a:lnTo>
                  <a:lnTo>
                    <a:pt x="1508569" y="4219676"/>
                  </a:lnTo>
                  <a:lnTo>
                    <a:pt x="1427429" y="4233646"/>
                  </a:lnTo>
                  <a:lnTo>
                    <a:pt x="1150924" y="4277284"/>
                  </a:lnTo>
                  <a:lnTo>
                    <a:pt x="1074178" y="4290631"/>
                  </a:lnTo>
                  <a:lnTo>
                    <a:pt x="1036193" y="4297819"/>
                  </a:lnTo>
                  <a:lnTo>
                    <a:pt x="998474" y="4305452"/>
                  </a:lnTo>
                  <a:lnTo>
                    <a:pt x="961021" y="4313593"/>
                  </a:lnTo>
                  <a:lnTo>
                    <a:pt x="923848" y="4322305"/>
                  </a:lnTo>
                  <a:lnTo>
                    <a:pt x="850341" y="4341787"/>
                  </a:lnTo>
                  <a:lnTo>
                    <a:pt x="777951" y="4364456"/>
                  </a:lnTo>
                  <a:lnTo>
                    <a:pt x="706729" y="4390910"/>
                  </a:lnTo>
                  <a:lnTo>
                    <a:pt x="671563" y="4405731"/>
                  </a:lnTo>
                  <a:lnTo>
                    <a:pt x="636701" y="4421721"/>
                  </a:lnTo>
                  <a:lnTo>
                    <a:pt x="602145" y="4438942"/>
                  </a:lnTo>
                  <a:lnTo>
                    <a:pt x="567893" y="4457458"/>
                  </a:lnTo>
                  <a:lnTo>
                    <a:pt x="533946" y="4477372"/>
                  </a:lnTo>
                  <a:lnTo>
                    <a:pt x="500316" y="4498733"/>
                  </a:lnTo>
                  <a:lnTo>
                    <a:pt x="467017" y="4521606"/>
                  </a:lnTo>
                  <a:lnTo>
                    <a:pt x="434022" y="4546092"/>
                  </a:lnTo>
                  <a:lnTo>
                    <a:pt x="401358" y="4572241"/>
                  </a:lnTo>
                  <a:lnTo>
                    <a:pt x="369023" y="4600130"/>
                  </a:lnTo>
                  <a:lnTo>
                    <a:pt x="337019" y="4629836"/>
                  </a:lnTo>
                  <a:lnTo>
                    <a:pt x="305358" y="4661433"/>
                  </a:lnTo>
                  <a:lnTo>
                    <a:pt x="274027" y="4694974"/>
                  </a:lnTo>
                  <a:lnTo>
                    <a:pt x="243039" y="4730559"/>
                  </a:lnTo>
                  <a:lnTo>
                    <a:pt x="212394" y="4768253"/>
                  </a:lnTo>
                  <a:lnTo>
                    <a:pt x="182105" y="4808105"/>
                  </a:lnTo>
                  <a:lnTo>
                    <a:pt x="152171" y="4850219"/>
                  </a:lnTo>
                  <a:lnTo>
                    <a:pt x="122580" y="4894656"/>
                  </a:lnTo>
                  <a:lnTo>
                    <a:pt x="93357" y="4941481"/>
                  </a:lnTo>
                  <a:lnTo>
                    <a:pt x="64490" y="4990782"/>
                  </a:lnTo>
                  <a:lnTo>
                    <a:pt x="36004" y="5042611"/>
                  </a:lnTo>
                  <a:lnTo>
                    <a:pt x="7874" y="5097056"/>
                  </a:lnTo>
                  <a:lnTo>
                    <a:pt x="0" y="5113286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374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4450"/>
              <a:ext cx="4495800" cy="43290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9327" y="539495"/>
              <a:ext cx="2331720" cy="274320"/>
            </a:xfrm>
            <a:custGeom>
              <a:avLst/>
              <a:gdLst/>
              <a:ahLst/>
              <a:cxnLst/>
              <a:rect l="l" t="t" r="r" b="b"/>
              <a:pathLst>
                <a:path w="2331720" h="274319">
                  <a:moveTo>
                    <a:pt x="2194560" y="0"/>
                  </a:moveTo>
                  <a:lnTo>
                    <a:pt x="137159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59"/>
                  </a:lnTo>
                  <a:lnTo>
                    <a:pt x="6992" y="180490"/>
                  </a:lnTo>
                  <a:lnTo>
                    <a:pt x="26462" y="218139"/>
                  </a:lnTo>
                  <a:lnTo>
                    <a:pt x="56153" y="247838"/>
                  </a:lnTo>
                  <a:lnTo>
                    <a:pt x="93805" y="267321"/>
                  </a:lnTo>
                  <a:lnTo>
                    <a:pt x="137159" y="274319"/>
                  </a:lnTo>
                  <a:lnTo>
                    <a:pt x="2194560" y="274319"/>
                  </a:lnTo>
                  <a:lnTo>
                    <a:pt x="2237890" y="267321"/>
                  </a:lnTo>
                  <a:lnTo>
                    <a:pt x="2275539" y="247838"/>
                  </a:lnTo>
                  <a:lnTo>
                    <a:pt x="2305238" y="218139"/>
                  </a:lnTo>
                  <a:lnTo>
                    <a:pt x="2324721" y="180490"/>
                  </a:lnTo>
                  <a:lnTo>
                    <a:pt x="2331720" y="137159"/>
                  </a:lnTo>
                  <a:lnTo>
                    <a:pt x="2324721" y="93829"/>
                  </a:lnTo>
                  <a:lnTo>
                    <a:pt x="2305238" y="56180"/>
                  </a:lnTo>
                  <a:lnTo>
                    <a:pt x="2275539" y="26481"/>
                  </a:lnTo>
                  <a:lnTo>
                    <a:pt x="2237890" y="699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2823" y="591312"/>
              <a:ext cx="173736" cy="1722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51935" y="2753994"/>
            <a:ext cx="51073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İnternet</a:t>
            </a:r>
            <a:r>
              <a:rPr sz="1600" spc="1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herhangi</a:t>
            </a:r>
            <a:r>
              <a:rPr sz="1600" spc="1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bir</a:t>
            </a:r>
            <a:r>
              <a:rPr sz="1600" spc="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denetimden</a:t>
            </a:r>
            <a:r>
              <a:rPr sz="1600" spc="16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geçmeden</a:t>
            </a:r>
            <a:r>
              <a:rPr sz="1600" spc="17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herkesin</a:t>
            </a:r>
            <a:r>
              <a:rPr sz="1600" spc="1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içerik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üretebileceği</a:t>
            </a:r>
            <a:r>
              <a:rPr sz="1600" spc="1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bir</a:t>
            </a:r>
            <a:r>
              <a:rPr sz="1600" spc="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platformdur.</a:t>
            </a:r>
            <a:r>
              <a:rPr sz="1600" spc="1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Bu</a:t>
            </a:r>
            <a:r>
              <a:rPr sz="1600" spc="114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nedenle</a:t>
            </a:r>
            <a:r>
              <a:rPr sz="1600" spc="12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karşınıza</a:t>
            </a:r>
            <a:r>
              <a:rPr sz="1600" spc="114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çıkan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içeriklere</a:t>
            </a:r>
            <a:r>
              <a:rPr sz="1600" spc="16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eleştirel</a:t>
            </a:r>
            <a:r>
              <a:rPr sz="1600" spc="1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bakabilmeli,</a:t>
            </a:r>
            <a:r>
              <a:rPr sz="1600" spc="10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kaynaklarını</a:t>
            </a:r>
            <a:r>
              <a:rPr sz="1600" spc="16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sorgulamalı;</a:t>
            </a:r>
            <a:r>
              <a:rPr sz="1600" spc="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90909"/>
                </a:solidFill>
                <a:latin typeface="Calibri"/>
                <a:cs typeface="Calibri"/>
              </a:rPr>
              <a:t>her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zaman</a:t>
            </a:r>
            <a:r>
              <a:rPr sz="16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doğru</a:t>
            </a:r>
            <a:r>
              <a:rPr sz="1600" spc="1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bilgiye</a:t>
            </a:r>
            <a:r>
              <a:rPr sz="1600" spc="9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ulaşmayı</a:t>
            </a:r>
            <a:r>
              <a:rPr sz="1600" spc="1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90909"/>
                </a:solidFill>
                <a:latin typeface="Calibri"/>
                <a:cs typeface="Calibri"/>
              </a:rPr>
              <a:t>amaçlayacak</a:t>
            </a:r>
            <a:r>
              <a:rPr sz="1600" spc="18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şekilde</a:t>
            </a:r>
            <a:endParaRPr sz="16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4967B4"/>
                </a:solidFill>
                <a:latin typeface="Calibri"/>
                <a:cs typeface="Calibri"/>
              </a:rPr>
              <a:t>araştırmacı</a:t>
            </a:r>
            <a:r>
              <a:rPr sz="1600" spc="285" dirty="0">
                <a:solidFill>
                  <a:srgbClr val="4967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0909"/>
                </a:solidFill>
                <a:latin typeface="Calibri"/>
                <a:cs typeface="Calibri"/>
              </a:rPr>
              <a:t>olmalısınız.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57523" y="515477"/>
            <a:ext cx="5468620" cy="1347470"/>
            <a:chOff x="3557523" y="515477"/>
            <a:chExt cx="5468620" cy="1347470"/>
          </a:xfrm>
        </p:grpSpPr>
        <p:sp>
          <p:nvSpPr>
            <p:cNvPr id="9" name="object 9"/>
            <p:cNvSpPr/>
            <p:nvPr/>
          </p:nvSpPr>
          <p:spPr>
            <a:xfrm>
              <a:off x="4132579" y="515477"/>
              <a:ext cx="1206500" cy="1347470"/>
            </a:xfrm>
            <a:custGeom>
              <a:avLst/>
              <a:gdLst/>
              <a:ahLst/>
              <a:cxnLst/>
              <a:rect l="l" t="t" r="r" b="b"/>
              <a:pathLst>
                <a:path w="1206500" h="1347470">
                  <a:moveTo>
                    <a:pt x="111855" y="0"/>
                  </a:moveTo>
                  <a:lnTo>
                    <a:pt x="102544" y="442"/>
                  </a:lnTo>
                  <a:lnTo>
                    <a:pt x="93472" y="2682"/>
                  </a:lnTo>
                  <a:lnTo>
                    <a:pt x="0" y="44592"/>
                  </a:lnTo>
                  <a:lnTo>
                    <a:pt x="1073404" y="587771"/>
                  </a:lnTo>
                  <a:lnTo>
                    <a:pt x="845820" y="1346850"/>
                  </a:lnTo>
                  <a:lnTo>
                    <a:pt x="936371" y="1307861"/>
                  </a:lnTo>
                  <a:lnTo>
                    <a:pt x="963168" y="1278651"/>
                  </a:lnTo>
                  <a:lnTo>
                    <a:pt x="1203833" y="551068"/>
                  </a:lnTo>
                  <a:lnTo>
                    <a:pt x="1206184" y="533501"/>
                  </a:lnTo>
                  <a:lnTo>
                    <a:pt x="1202261" y="516731"/>
                  </a:lnTo>
                  <a:lnTo>
                    <a:pt x="1192742" y="502366"/>
                  </a:lnTo>
                  <a:lnTo>
                    <a:pt x="1178306" y="492013"/>
                  </a:lnTo>
                  <a:lnTo>
                    <a:pt x="130048" y="4460"/>
                  </a:lnTo>
                  <a:lnTo>
                    <a:pt x="121118" y="1343"/>
                  </a:lnTo>
                  <a:lnTo>
                    <a:pt x="111855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1952" y="559482"/>
              <a:ext cx="1294477" cy="13018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63949" y="1256029"/>
              <a:ext cx="565150" cy="565150"/>
            </a:xfrm>
            <a:custGeom>
              <a:avLst/>
              <a:gdLst/>
              <a:ahLst/>
              <a:cxnLst/>
              <a:rect l="l" t="t" r="r" b="b"/>
              <a:pathLst>
                <a:path w="565150" h="565150">
                  <a:moveTo>
                    <a:pt x="422401" y="0"/>
                  </a:moveTo>
                  <a:lnTo>
                    <a:pt x="94741" y="29210"/>
                  </a:lnTo>
                  <a:lnTo>
                    <a:pt x="54953" y="40961"/>
                  </a:lnTo>
                  <a:lnTo>
                    <a:pt x="23891" y="66167"/>
                  </a:lnTo>
                  <a:lnTo>
                    <a:pt x="4570" y="101183"/>
                  </a:lnTo>
                  <a:lnTo>
                    <a:pt x="0" y="142367"/>
                  </a:lnTo>
                  <a:lnTo>
                    <a:pt x="29210" y="470154"/>
                  </a:lnTo>
                  <a:lnTo>
                    <a:pt x="40961" y="509815"/>
                  </a:lnTo>
                  <a:lnTo>
                    <a:pt x="66166" y="540845"/>
                  </a:lnTo>
                  <a:lnTo>
                    <a:pt x="101183" y="560183"/>
                  </a:lnTo>
                  <a:lnTo>
                    <a:pt x="142366" y="564769"/>
                  </a:lnTo>
                  <a:lnTo>
                    <a:pt x="470153" y="535559"/>
                  </a:lnTo>
                  <a:lnTo>
                    <a:pt x="509813" y="523807"/>
                  </a:lnTo>
                  <a:lnTo>
                    <a:pt x="540829" y="498602"/>
                  </a:lnTo>
                  <a:lnTo>
                    <a:pt x="560129" y="463585"/>
                  </a:lnTo>
                  <a:lnTo>
                    <a:pt x="564641" y="422402"/>
                  </a:lnTo>
                  <a:lnTo>
                    <a:pt x="535559" y="94615"/>
                  </a:lnTo>
                  <a:lnTo>
                    <a:pt x="523753" y="54953"/>
                  </a:lnTo>
                  <a:lnTo>
                    <a:pt x="498554" y="23923"/>
                  </a:lnTo>
                  <a:lnTo>
                    <a:pt x="463567" y="4585"/>
                  </a:lnTo>
                  <a:lnTo>
                    <a:pt x="422401" y="0"/>
                  </a:lnTo>
                  <a:close/>
                </a:path>
              </a:pathLst>
            </a:custGeom>
            <a:solidFill>
              <a:srgbClr val="367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7523" y="1255775"/>
              <a:ext cx="582422" cy="5825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5516" y="1450212"/>
              <a:ext cx="190785" cy="2067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4" y="760475"/>
              <a:ext cx="827531" cy="827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6069" y="1249933"/>
              <a:ext cx="599948" cy="5888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86215" y="1358518"/>
              <a:ext cx="234315" cy="276225"/>
            </a:xfrm>
            <a:custGeom>
              <a:avLst/>
              <a:gdLst/>
              <a:ahLst/>
              <a:cxnLst/>
              <a:rect l="l" t="t" r="r" b="b"/>
              <a:pathLst>
                <a:path w="234315" h="276225">
                  <a:moveTo>
                    <a:pt x="79882" y="0"/>
                  </a:moveTo>
                  <a:lnTo>
                    <a:pt x="49164" y="12660"/>
                  </a:lnTo>
                  <a:lnTo>
                    <a:pt x="26447" y="35369"/>
                  </a:lnTo>
                  <a:lnTo>
                    <a:pt x="13874" y="64936"/>
                  </a:lnTo>
                  <a:lnTo>
                    <a:pt x="13588" y="98170"/>
                  </a:lnTo>
                  <a:lnTo>
                    <a:pt x="19050" y="125856"/>
                  </a:lnTo>
                  <a:lnTo>
                    <a:pt x="18541" y="125856"/>
                  </a:lnTo>
                  <a:lnTo>
                    <a:pt x="9876" y="129448"/>
                  </a:lnTo>
                  <a:lnTo>
                    <a:pt x="3508" y="135826"/>
                  </a:lnTo>
                  <a:lnTo>
                    <a:pt x="21" y="144109"/>
                  </a:lnTo>
                  <a:lnTo>
                    <a:pt x="0" y="153415"/>
                  </a:lnTo>
                  <a:lnTo>
                    <a:pt x="20192" y="257428"/>
                  </a:lnTo>
                  <a:lnTo>
                    <a:pt x="23713" y="266094"/>
                  </a:lnTo>
                  <a:lnTo>
                    <a:pt x="30067" y="272462"/>
                  </a:lnTo>
                  <a:lnTo>
                    <a:pt x="38373" y="275949"/>
                  </a:lnTo>
                  <a:lnTo>
                    <a:pt x="47751" y="275970"/>
                  </a:lnTo>
                  <a:lnTo>
                    <a:pt x="215010" y="243458"/>
                  </a:lnTo>
                  <a:lnTo>
                    <a:pt x="223698" y="239938"/>
                  </a:lnTo>
                  <a:lnTo>
                    <a:pt x="230123" y="233584"/>
                  </a:lnTo>
                  <a:lnTo>
                    <a:pt x="233691" y="225278"/>
                  </a:lnTo>
                  <a:lnTo>
                    <a:pt x="233806" y="215900"/>
                  </a:lnTo>
                  <a:lnTo>
                    <a:pt x="215397" y="121665"/>
                  </a:lnTo>
                  <a:lnTo>
                    <a:pt x="39877" y="121665"/>
                  </a:lnTo>
                  <a:lnTo>
                    <a:pt x="34416" y="94106"/>
                  </a:lnTo>
                  <a:lnTo>
                    <a:pt x="34672" y="69334"/>
                  </a:lnTo>
                  <a:lnTo>
                    <a:pt x="44084" y="47275"/>
                  </a:lnTo>
                  <a:lnTo>
                    <a:pt x="61045" y="30313"/>
                  </a:lnTo>
                  <a:lnTo>
                    <a:pt x="83947" y="20827"/>
                  </a:lnTo>
                  <a:lnTo>
                    <a:pt x="150650" y="20827"/>
                  </a:lnTo>
                  <a:lnTo>
                    <a:pt x="142620" y="12795"/>
                  </a:lnTo>
                  <a:lnTo>
                    <a:pt x="113097" y="265"/>
                  </a:lnTo>
                  <a:lnTo>
                    <a:pt x="79882" y="0"/>
                  </a:lnTo>
                  <a:close/>
                </a:path>
                <a:path w="234315" h="276225">
                  <a:moveTo>
                    <a:pt x="150650" y="20827"/>
                  </a:moveTo>
                  <a:lnTo>
                    <a:pt x="83947" y="20827"/>
                  </a:lnTo>
                  <a:lnTo>
                    <a:pt x="108719" y="21010"/>
                  </a:lnTo>
                  <a:lnTo>
                    <a:pt x="130778" y="30384"/>
                  </a:lnTo>
                  <a:lnTo>
                    <a:pt x="147740" y="47331"/>
                  </a:lnTo>
                  <a:lnTo>
                    <a:pt x="157225" y="70230"/>
                  </a:lnTo>
                  <a:lnTo>
                    <a:pt x="162559" y="97789"/>
                  </a:lnTo>
                  <a:lnTo>
                    <a:pt x="39877" y="121665"/>
                  </a:lnTo>
                  <a:lnTo>
                    <a:pt x="215397" y="121665"/>
                  </a:lnTo>
                  <a:lnTo>
                    <a:pt x="213486" y="111886"/>
                  </a:lnTo>
                  <a:lnTo>
                    <a:pt x="209964" y="103274"/>
                  </a:lnTo>
                  <a:lnTo>
                    <a:pt x="203596" y="96900"/>
                  </a:lnTo>
                  <a:lnTo>
                    <a:pt x="196363" y="93852"/>
                  </a:lnTo>
                  <a:lnTo>
                    <a:pt x="183387" y="93852"/>
                  </a:lnTo>
                  <a:lnTo>
                    <a:pt x="177926" y="66166"/>
                  </a:lnTo>
                  <a:lnTo>
                    <a:pt x="165286" y="35468"/>
                  </a:lnTo>
                  <a:lnTo>
                    <a:pt x="150650" y="20827"/>
                  </a:lnTo>
                  <a:close/>
                </a:path>
                <a:path w="234315" h="276225">
                  <a:moveTo>
                    <a:pt x="185800" y="93344"/>
                  </a:moveTo>
                  <a:lnTo>
                    <a:pt x="183387" y="93852"/>
                  </a:lnTo>
                  <a:lnTo>
                    <a:pt x="196363" y="93852"/>
                  </a:lnTo>
                  <a:lnTo>
                    <a:pt x="195252" y="93384"/>
                  </a:lnTo>
                  <a:lnTo>
                    <a:pt x="185800" y="9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1686" y="1494662"/>
              <a:ext cx="54623" cy="929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5045" y="1615059"/>
              <a:ext cx="222123" cy="93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778</Words>
  <Application>Microsoft Office PowerPoint</Application>
  <PresentationFormat>Ekran Gösterisi (16:9)</PresentationFormat>
  <Paragraphs>145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BİLİNÇLİ TEKNOLOJİ KULLANIMI</vt:lpstr>
      <vt:lpstr>NEDİR?</vt:lpstr>
      <vt:lpstr>TEKNOLOJİ BAĞIMILIĞININ BELİRTİLERİ</vt:lpstr>
      <vt:lpstr>TEKNOLOJİ BAĞIMILIĞININ BELİRTİLERİ</vt:lpstr>
      <vt:lpstr>TEKNOLOJİK BAĞIMLILIKLAR</vt:lpstr>
      <vt:lpstr>SOSYAL MEDYA BAĞIMLILIĞI</vt:lpstr>
      <vt:lpstr>CEP TELEFONU...</vt:lpstr>
      <vt:lpstr>OYUN BAĞIMLILIĞI</vt:lpstr>
      <vt:lpstr>Slayt 9</vt:lpstr>
      <vt:lpstr>DOĞRU BİLGİ İÇİN ARAŞTIR</vt:lpstr>
      <vt:lpstr>DİJİTAL AYAK İZİ</vt:lpstr>
      <vt:lpstr>Slayt 12</vt:lpstr>
      <vt:lpstr>Slayt 13</vt:lpstr>
      <vt:lpstr>Slayt 14</vt:lpstr>
      <vt:lpstr>Slayt 15</vt:lpstr>
      <vt:lpstr>İNTERNETİ GÜVENLİ KULLANIM İPUÇLARI</vt:lpstr>
      <vt:lpstr>İNTERNETİ GÜVENLİ KULLANIM İPUÇLARI</vt:lpstr>
      <vt:lpstr>İNTERNETİ GÜVENLİ KULLANIM İPUÇLARI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BİLİNÇLİ TEKNOLOJİ KULLANIMI</dc:title>
  <dc:creator>Buğra Topkara</dc:creator>
  <cp:lastModifiedBy>Lenovo</cp:lastModifiedBy>
  <cp:revision>5</cp:revision>
  <dcterms:created xsi:type="dcterms:W3CDTF">2022-10-05T10:48:12Z</dcterms:created>
  <dcterms:modified xsi:type="dcterms:W3CDTF">2022-10-05T11:55:46Z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2022-10-05T00:00:00Z</vt:filetime>
  </property>
  <property fmtid="{D5CDD505-2E9C-101B-9397-08002B2CF9AE}" pid="5" name="Producer">
    <vt:lpwstr>Microsoft® PowerPoint® 2016</vt:lpwstr>
  </property>
</Properties>
</file>